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4"/>
    <p:sldMasterId id="2147483721" r:id="rId5"/>
    <p:sldMasterId id="2147483732" r:id="rId6"/>
  </p:sldMasterIdLst>
  <p:notesMasterIdLst>
    <p:notesMasterId r:id="rId82"/>
  </p:notesMasterIdLst>
  <p:handoutMasterIdLst>
    <p:handoutMasterId r:id="rId83"/>
  </p:handoutMasterIdLst>
  <p:sldIdLst>
    <p:sldId id="730" r:id="rId7"/>
    <p:sldId id="727" r:id="rId8"/>
    <p:sldId id="732" r:id="rId9"/>
    <p:sldId id="733" r:id="rId10"/>
    <p:sldId id="581" r:id="rId11"/>
    <p:sldId id="767" r:id="rId12"/>
    <p:sldId id="583" r:id="rId13"/>
    <p:sldId id="764" r:id="rId14"/>
    <p:sldId id="777" r:id="rId15"/>
    <p:sldId id="738" r:id="rId16"/>
    <p:sldId id="772" r:id="rId17"/>
    <p:sldId id="768" r:id="rId18"/>
    <p:sldId id="773" r:id="rId19"/>
    <p:sldId id="774" r:id="rId20"/>
    <p:sldId id="775" r:id="rId21"/>
    <p:sldId id="765" r:id="rId22"/>
    <p:sldId id="621" r:id="rId23"/>
    <p:sldId id="620" r:id="rId24"/>
    <p:sldId id="567" r:id="rId25"/>
    <p:sldId id="742" r:id="rId26"/>
    <p:sldId id="743" r:id="rId27"/>
    <p:sldId id="574" r:id="rId28"/>
    <p:sldId id="600" r:id="rId29"/>
    <p:sldId id="744" r:id="rId30"/>
    <p:sldId id="747" r:id="rId31"/>
    <p:sldId id="745" r:id="rId32"/>
    <p:sldId id="746" r:id="rId33"/>
    <p:sldId id="602" r:id="rId34"/>
    <p:sldId id="749" r:id="rId35"/>
    <p:sldId id="750" r:id="rId36"/>
    <p:sldId id="751" r:id="rId37"/>
    <p:sldId id="752" r:id="rId38"/>
    <p:sldId id="755" r:id="rId39"/>
    <p:sldId id="753" r:id="rId40"/>
    <p:sldId id="754" r:id="rId41"/>
    <p:sldId id="756" r:id="rId42"/>
    <p:sldId id="757" r:id="rId43"/>
    <p:sldId id="687" r:id="rId44"/>
    <p:sldId id="658" r:id="rId45"/>
    <p:sldId id="688" r:id="rId46"/>
    <p:sldId id="707" r:id="rId47"/>
    <p:sldId id="708" r:id="rId48"/>
    <p:sldId id="723" r:id="rId49"/>
    <p:sldId id="685" r:id="rId50"/>
    <p:sldId id="666" r:id="rId51"/>
    <p:sldId id="671" r:id="rId52"/>
    <p:sldId id="694" r:id="rId53"/>
    <p:sldId id="510" r:id="rId54"/>
    <p:sldId id="522" r:id="rId55"/>
    <p:sldId id="759" r:id="rId56"/>
    <p:sldId id="674" r:id="rId57"/>
    <p:sldId id="675" r:id="rId58"/>
    <p:sldId id="676" r:id="rId59"/>
    <p:sldId id="697" r:id="rId60"/>
    <p:sldId id="762" r:id="rId61"/>
    <p:sldId id="679" r:id="rId62"/>
    <p:sldId id="699" r:id="rId63"/>
    <p:sldId id="698" r:id="rId64"/>
    <p:sldId id="680" r:id="rId65"/>
    <p:sldId id="681" r:id="rId66"/>
    <p:sldId id="682" r:id="rId67"/>
    <p:sldId id="716" r:id="rId68"/>
    <p:sldId id="684" r:id="rId69"/>
    <p:sldId id="700" r:id="rId70"/>
    <p:sldId id="701" r:id="rId71"/>
    <p:sldId id="766" r:id="rId72"/>
    <p:sldId id="712" r:id="rId73"/>
    <p:sldId id="713" r:id="rId74"/>
    <p:sldId id="724" r:id="rId75"/>
    <p:sldId id="714" r:id="rId76"/>
    <p:sldId id="725" r:id="rId77"/>
    <p:sldId id="715" r:id="rId78"/>
    <p:sldId id="726" r:id="rId79"/>
    <p:sldId id="771" r:id="rId80"/>
    <p:sldId id="484" r:id="rId81"/>
  </p:sldIdLst>
  <p:sldSz cx="12192000" cy="6858000"/>
  <p:notesSz cx="6669088" cy="9926638"/>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100000" saltData="RDWf/efxiGEZYPZkSsLTLg==" hashData="DtSuLrEkBb+XmenTSDYK5moaPks="/>
  <p:extLst>
    <p:ext uri="{EFAFB233-063F-42B5-8137-9DF3F51BA10A}">
      <p15:sldGuideLst xmlns:p15="http://schemas.microsoft.com/office/powerpoint/2012/main">
        <p15:guide id="1" orient="horz" pos="2024" userDrawn="1">
          <p15:clr>
            <a:srgbClr val="A4A3A4"/>
          </p15:clr>
        </p15:guide>
        <p15:guide id="2" orient="horz" pos="1207" userDrawn="1">
          <p15:clr>
            <a:srgbClr val="A4A3A4"/>
          </p15:clr>
        </p15:guide>
        <p15:guide id="3" orient="horz" pos="3838" userDrawn="1">
          <p15:clr>
            <a:srgbClr val="A4A3A4"/>
          </p15:clr>
        </p15:guide>
        <p15:guide id="4" orient="horz" pos="618" userDrawn="1">
          <p15:clr>
            <a:srgbClr val="A4A3A4"/>
          </p15:clr>
        </p15:guide>
        <p15:guide id="5" pos="3840" userDrawn="1">
          <p15:clr>
            <a:srgbClr val="A4A3A4"/>
          </p15:clr>
        </p15:guide>
        <p15:guide id="6" pos="513" userDrawn="1">
          <p15:clr>
            <a:srgbClr val="A4A3A4"/>
          </p15:clr>
        </p15:guide>
        <p15:guide id="7" pos="7227"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se Festjens" initials="IF" lastIdx="6" clrIdx="0">
    <p:extLst>
      <p:ext uri="{19B8F6BF-5375-455C-9EA6-DF929625EA0E}">
        <p15:presenceInfo xmlns:p15="http://schemas.microsoft.com/office/powerpoint/2012/main" userId="S-1-5-21-3675852479-2980802970-892884109-284260" providerId="AD"/>
      </p:ext>
    </p:extLst>
  </p:cmAuthor>
  <p:cmAuthor id="2" name="Laurent Alexis" initials="LA" lastIdx="4" clrIdx="1">
    <p:extLst>
      <p:ext uri="{19B8F6BF-5375-455C-9EA6-DF929625EA0E}">
        <p15:presenceInfo xmlns:p15="http://schemas.microsoft.com/office/powerpoint/2012/main" userId="S-1-5-21-3675852479-2980802970-892884109-70833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FF"/>
    <a:srgbClr val="FF9999"/>
    <a:srgbClr val="005DA4"/>
    <a:srgbClr val="FF0000"/>
    <a:srgbClr val="FF3300"/>
    <a:srgbClr val="EAEAEA"/>
    <a:srgbClr val="00CC00"/>
    <a:srgbClr val="33CC3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269D01E-BC32-4049-B463-5C60D7B0CCD2}" styleName="Stijl, thema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06" autoAdjust="0"/>
    <p:restoredTop sz="94444" autoAdjust="0"/>
  </p:normalViewPr>
  <p:slideViewPr>
    <p:cSldViewPr>
      <p:cViewPr varScale="1">
        <p:scale>
          <a:sx n="119" d="100"/>
          <a:sy n="119" d="100"/>
        </p:scale>
        <p:origin x="468" y="108"/>
      </p:cViewPr>
      <p:guideLst>
        <p:guide orient="horz" pos="2024"/>
        <p:guide orient="horz" pos="1207"/>
        <p:guide orient="horz" pos="3838"/>
        <p:guide orient="horz" pos="618"/>
        <p:guide pos="3840"/>
        <p:guide pos="513"/>
        <p:guide pos="7227"/>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75" d="100"/>
          <a:sy n="75" d="100"/>
        </p:scale>
        <p:origin x="-2136" y="-246"/>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7" name="Rectangle 17"/>
          <p:cNvSpPr>
            <a:spLocks noChangeArrowheads="1"/>
          </p:cNvSpPr>
          <p:nvPr/>
        </p:nvSpPr>
        <p:spPr bwMode="auto">
          <a:xfrm>
            <a:off x="593730" y="9321808"/>
            <a:ext cx="1501775" cy="274638"/>
          </a:xfrm>
          <a:prstGeom prst="rect">
            <a:avLst/>
          </a:prstGeom>
          <a:noFill/>
          <a:ln w="9525">
            <a:noFill/>
            <a:miter lim="800000"/>
            <a:headEnd/>
            <a:tailEnd/>
          </a:ln>
          <a:effectLst/>
        </p:spPr>
        <p:txBody>
          <a:bodyPr lIns="0" tIns="0" rIns="0" bIns="0" anchor="ctr"/>
          <a:lstStyle/>
          <a:p>
            <a:pPr>
              <a:defRPr/>
            </a:pPr>
            <a:endParaRPr lang="en-GB" sz="1000" b="1"/>
          </a:p>
        </p:txBody>
      </p:sp>
      <p:sp>
        <p:nvSpPr>
          <p:cNvPr id="15378" name="Rectangle 18"/>
          <p:cNvSpPr>
            <a:spLocks noChangeArrowheads="1"/>
          </p:cNvSpPr>
          <p:nvPr/>
        </p:nvSpPr>
        <p:spPr bwMode="auto">
          <a:xfrm>
            <a:off x="2454275" y="9321808"/>
            <a:ext cx="1751013" cy="274638"/>
          </a:xfrm>
          <a:prstGeom prst="rect">
            <a:avLst/>
          </a:prstGeom>
          <a:noFill/>
          <a:ln w="9525">
            <a:noFill/>
            <a:miter lim="800000"/>
            <a:headEnd/>
            <a:tailEnd/>
          </a:ln>
          <a:effectLst/>
        </p:spPr>
        <p:txBody>
          <a:bodyPr lIns="0" tIns="0" rIns="0" bIns="0" anchor="ctr"/>
          <a:lstStyle/>
          <a:p>
            <a:pPr algn="ctr">
              <a:defRPr/>
            </a:pPr>
            <a:endParaRPr lang="en-GB" sz="1000" b="1"/>
          </a:p>
        </p:txBody>
      </p:sp>
      <p:sp>
        <p:nvSpPr>
          <p:cNvPr id="15379" name="Rectangle 19"/>
          <p:cNvSpPr>
            <a:spLocks noChangeArrowheads="1"/>
          </p:cNvSpPr>
          <p:nvPr/>
        </p:nvSpPr>
        <p:spPr bwMode="auto">
          <a:xfrm>
            <a:off x="5761043" y="9321808"/>
            <a:ext cx="307975" cy="274638"/>
          </a:xfrm>
          <a:prstGeom prst="rect">
            <a:avLst/>
          </a:prstGeom>
          <a:noFill/>
          <a:ln w="9525">
            <a:noFill/>
            <a:miter lim="800000"/>
            <a:headEnd/>
            <a:tailEnd/>
          </a:ln>
          <a:effectLst/>
        </p:spPr>
        <p:txBody>
          <a:bodyPr lIns="0" tIns="0" rIns="0" bIns="0" anchor="ctr"/>
          <a:lstStyle/>
          <a:p>
            <a:pPr algn="r">
              <a:defRPr/>
            </a:pPr>
            <a:fld id="{810A082C-6840-4EFE-8647-18FD7C403B87}" type="slidenum">
              <a:rPr lang="en-GB" sz="1000" b="1"/>
              <a:pPr algn="r">
                <a:defRPr/>
              </a:pPr>
              <a:t>‹N°›</a:t>
            </a:fld>
            <a:endParaRPr lang="en-GB" sz="1000" b="1"/>
          </a:p>
        </p:txBody>
      </p:sp>
    </p:spTree>
    <p:extLst>
      <p:ext uri="{BB962C8B-B14F-4D97-AF65-F5344CB8AC3E}">
        <p14:creationId xmlns:p14="http://schemas.microsoft.com/office/powerpoint/2010/main" val="134041126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4"/>
          <p:cNvSpPr>
            <a:spLocks noGrp="1" noRot="1" noChangeAspect="1" noChangeArrowheads="1" noTextEdit="1"/>
          </p:cNvSpPr>
          <p:nvPr>
            <p:ph type="sldImg" idx="2"/>
          </p:nvPr>
        </p:nvSpPr>
        <p:spPr bwMode="auto">
          <a:xfrm>
            <a:off x="26988" y="744538"/>
            <a:ext cx="6615112" cy="37226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66752" y="4714883"/>
            <a:ext cx="5335587"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131" name="Rectangle 11"/>
          <p:cNvSpPr>
            <a:spLocks noChangeArrowheads="1"/>
          </p:cNvSpPr>
          <p:nvPr/>
        </p:nvSpPr>
        <p:spPr bwMode="auto">
          <a:xfrm>
            <a:off x="752479" y="9321808"/>
            <a:ext cx="1416049" cy="274638"/>
          </a:xfrm>
          <a:prstGeom prst="rect">
            <a:avLst/>
          </a:prstGeom>
          <a:noFill/>
          <a:ln w="9525">
            <a:noFill/>
            <a:miter lim="800000"/>
            <a:headEnd/>
            <a:tailEnd/>
          </a:ln>
          <a:effectLst/>
        </p:spPr>
        <p:txBody>
          <a:bodyPr lIns="0" tIns="0" rIns="0" bIns="0" anchor="ctr"/>
          <a:lstStyle/>
          <a:p>
            <a:pPr>
              <a:defRPr/>
            </a:pPr>
            <a:endParaRPr lang="en-GB" sz="1000" b="1"/>
          </a:p>
        </p:txBody>
      </p:sp>
      <p:sp>
        <p:nvSpPr>
          <p:cNvPr id="5132" name="Rectangle 12"/>
          <p:cNvSpPr>
            <a:spLocks noChangeArrowheads="1"/>
          </p:cNvSpPr>
          <p:nvPr/>
        </p:nvSpPr>
        <p:spPr bwMode="auto">
          <a:xfrm>
            <a:off x="2506663" y="9321808"/>
            <a:ext cx="1651000" cy="274638"/>
          </a:xfrm>
          <a:prstGeom prst="rect">
            <a:avLst/>
          </a:prstGeom>
          <a:noFill/>
          <a:ln w="9525">
            <a:noFill/>
            <a:miter lim="800000"/>
            <a:headEnd/>
            <a:tailEnd/>
          </a:ln>
          <a:effectLst/>
        </p:spPr>
        <p:txBody>
          <a:bodyPr lIns="0" tIns="0" rIns="0" bIns="0" anchor="ctr"/>
          <a:lstStyle/>
          <a:p>
            <a:pPr algn="ctr">
              <a:defRPr/>
            </a:pPr>
            <a:endParaRPr lang="en-GB" sz="1000" b="1"/>
          </a:p>
        </p:txBody>
      </p:sp>
      <p:sp>
        <p:nvSpPr>
          <p:cNvPr id="5133" name="Rectangle 13"/>
          <p:cNvSpPr>
            <a:spLocks noChangeArrowheads="1"/>
          </p:cNvSpPr>
          <p:nvPr/>
        </p:nvSpPr>
        <p:spPr bwMode="auto">
          <a:xfrm>
            <a:off x="5624514" y="9321808"/>
            <a:ext cx="290512" cy="274638"/>
          </a:xfrm>
          <a:prstGeom prst="rect">
            <a:avLst/>
          </a:prstGeom>
          <a:noFill/>
          <a:ln w="9525">
            <a:noFill/>
            <a:miter lim="800000"/>
            <a:headEnd/>
            <a:tailEnd/>
          </a:ln>
          <a:effectLst/>
        </p:spPr>
        <p:txBody>
          <a:bodyPr lIns="0" tIns="0" rIns="0" bIns="0" anchor="ctr"/>
          <a:lstStyle/>
          <a:p>
            <a:pPr algn="r">
              <a:defRPr/>
            </a:pPr>
            <a:fld id="{D93C347D-D09B-41ED-B28D-EAF77FA7DE18}" type="slidenum">
              <a:rPr lang="en-GB" sz="1000" b="1"/>
              <a:pPr algn="r">
                <a:defRPr/>
              </a:pPr>
              <a:t>‹N°›</a:t>
            </a:fld>
            <a:endParaRPr lang="en-GB" sz="1000" b="1"/>
          </a:p>
        </p:txBody>
      </p:sp>
    </p:spTree>
    <p:extLst>
      <p:ext uri="{BB962C8B-B14F-4D97-AF65-F5344CB8AC3E}">
        <p14:creationId xmlns:p14="http://schemas.microsoft.com/office/powerpoint/2010/main" val="62838442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0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0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0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0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0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eams.infrabel.be/sites/methods/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8" y="744538"/>
            <a:ext cx="6615112" cy="3722687"/>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90579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sz="1000" dirty="0"/>
              <a:t>De (2) bediende(n) mag (mogen) niet verder werken of een nieuw werk aanvatten op het spoor buiten dienst zolang de kijkuit hun niet heeft bevestigd dat de voorwaarden eigen aan het beveiligingssysteem (zichtbaarheid en hoorbaarheid) hersteld zijn (zie 6</a:t>
            </a:r>
            <a:r>
              <a:rPr lang="nl-BE" sz="1000" baseline="30000" dirty="0"/>
              <a:t>e</a:t>
            </a:r>
            <a:r>
              <a:rPr lang="nl-BE" sz="1000" dirty="0"/>
              <a:t> fase hieronder).</a:t>
            </a:r>
          </a:p>
          <a:p>
            <a:pPr algn="just">
              <a:defRPr/>
            </a:pPr>
            <a:r>
              <a:rPr lang="fr-BE" sz="1000" i="1" dirty="0"/>
              <a:t>... </a:t>
            </a:r>
            <a:r>
              <a:rPr lang="fr-BE" sz="1000" dirty="0"/>
              <a:t>het </a:t>
            </a:r>
            <a:r>
              <a:rPr lang="fr-BE" sz="1000" dirty="0" err="1"/>
              <a:t>konvooi</a:t>
            </a:r>
            <a:r>
              <a:rPr lang="fr-BE" sz="1000" dirty="0"/>
              <a:t> in het </a:t>
            </a:r>
            <a:r>
              <a:rPr lang="fr-BE" sz="1000" dirty="0" err="1"/>
              <a:t>oog</a:t>
            </a:r>
            <a:r>
              <a:rPr lang="fr-BE" sz="1000" dirty="0"/>
              <a:t> [</a:t>
            </a:r>
            <a:r>
              <a:rPr lang="fr-BE" sz="1000" dirty="0" err="1"/>
              <a:t>houden</a:t>
            </a:r>
            <a:r>
              <a:rPr lang="fr-BE" sz="1000" dirty="0"/>
              <a:t>] om </a:t>
            </a:r>
            <a:r>
              <a:rPr lang="fr-BE" sz="1000" dirty="0" err="1"/>
              <a:t>zeker</a:t>
            </a:r>
            <a:r>
              <a:rPr lang="fr-BE" sz="1000" dirty="0"/>
              <a:t> te </a:t>
            </a:r>
            <a:r>
              <a:rPr lang="fr-BE" sz="1000" dirty="0" err="1"/>
              <a:t>zijn</a:t>
            </a:r>
            <a:r>
              <a:rPr lang="fr-BE" sz="1000" dirty="0"/>
              <a:t> </a:t>
            </a:r>
            <a:r>
              <a:rPr lang="fr-BE" sz="1000" dirty="0" err="1"/>
              <a:t>dat</a:t>
            </a:r>
            <a:r>
              <a:rPr lang="fr-BE" sz="1000" dirty="0"/>
              <a:t> </a:t>
            </a:r>
            <a:r>
              <a:rPr lang="fr-BE" sz="1000" dirty="0" err="1"/>
              <a:t>geen</a:t>
            </a:r>
            <a:r>
              <a:rPr lang="fr-BE" sz="1000" dirty="0"/>
              <a:t> </a:t>
            </a:r>
            <a:r>
              <a:rPr lang="fr-BE" sz="1000" dirty="0" err="1"/>
              <a:t>slepend</a:t>
            </a:r>
            <a:r>
              <a:rPr lang="fr-BE" sz="1000" dirty="0"/>
              <a:t> of </a:t>
            </a:r>
            <a:r>
              <a:rPr lang="fr-BE" sz="1000" dirty="0" err="1"/>
              <a:t>uitstekend</a:t>
            </a:r>
            <a:r>
              <a:rPr lang="fr-BE" sz="1000" dirty="0"/>
              <a:t> </a:t>
            </a:r>
            <a:r>
              <a:rPr lang="fr-BE" sz="1000" dirty="0" err="1"/>
              <a:t>voorwerp</a:t>
            </a:r>
            <a:r>
              <a:rPr lang="fr-BE" sz="1000" dirty="0"/>
              <a:t> [je] kan </a:t>
            </a:r>
            <a:r>
              <a:rPr lang="fr-BE" sz="1000" dirty="0" err="1"/>
              <a:t>raken</a:t>
            </a:r>
            <a:r>
              <a:rPr lang="fr-BE" sz="1000" dirty="0"/>
              <a:t>.</a:t>
            </a:r>
          </a:p>
          <a:p>
            <a:pPr algn="just">
              <a:defRPr/>
            </a:pPr>
            <a:endParaRPr lang="fr-BE" sz="500" i="1" dirty="0"/>
          </a:p>
          <a:p>
            <a:endParaRPr lang="en-GB" dirty="0"/>
          </a:p>
        </p:txBody>
      </p:sp>
    </p:spTree>
    <p:extLst>
      <p:ext uri="{BB962C8B-B14F-4D97-AF65-F5344CB8AC3E}">
        <p14:creationId xmlns:p14="http://schemas.microsoft.com/office/powerpoint/2010/main" val="3076677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94458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436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26988" y="744538"/>
            <a:ext cx="6615112" cy="3722687"/>
          </a:xfrm>
          <a:ln/>
        </p:spPr>
      </p:sp>
      <p:sp>
        <p:nvSpPr>
          <p:cNvPr id="86019" name="Notes Placeholder 2"/>
          <p:cNvSpPr>
            <a:spLocks noGrp="1"/>
          </p:cNvSpPr>
          <p:nvPr>
            <p:ph type="body" idx="1"/>
          </p:nvPr>
        </p:nvSpPr>
        <p:spPr>
          <a:no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26988" y="744538"/>
            <a:ext cx="6615112" cy="3722687"/>
          </a:xfrm>
          <a:ln/>
        </p:spPr>
      </p:sp>
      <p:sp>
        <p:nvSpPr>
          <p:cNvPr id="86019" name="Notes Placeholder 2"/>
          <p:cNvSpPr>
            <a:spLocks noGrp="1"/>
          </p:cNvSpPr>
          <p:nvPr>
            <p:ph type="body" idx="1"/>
          </p:nvPr>
        </p:nvSpPr>
        <p:spPr>
          <a:noFill/>
          <a:ln/>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32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208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jdelijke aanduiding voor dia-afbeelding 1"/>
          <p:cNvSpPr>
            <a:spLocks noGrp="1" noRot="1" noChangeAspect="1" noTextEdit="1"/>
          </p:cNvSpPr>
          <p:nvPr>
            <p:ph type="sldImg"/>
          </p:nvPr>
        </p:nvSpPr>
        <p:spPr>
          <a:xfrm>
            <a:off x="26988" y="744538"/>
            <a:ext cx="6615112" cy="3722687"/>
          </a:xfrm>
          <a:ln/>
        </p:spPr>
      </p:sp>
      <p:sp>
        <p:nvSpPr>
          <p:cNvPr id="137219" name="Tijdelijke aanduiding voor notities 2"/>
          <p:cNvSpPr>
            <a:spLocks noGrp="1"/>
          </p:cNvSpPr>
          <p:nvPr>
            <p:ph type="body" idx="1"/>
          </p:nvPr>
        </p:nvSpPr>
        <p:spPr>
          <a:noFill/>
          <a:ln/>
        </p:spPr>
        <p:txBody>
          <a:bodyPr/>
          <a:lstStyle/>
          <a:p>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r>
              <a:rPr lang="en-GB" dirty="0">
                <a:effectLst/>
                <a:hlinkClick r:id="rId3"/>
              </a:rPr>
              <a:t>Operational Safety</a:t>
            </a:r>
            <a:endParaRPr lang="en-GB" dirty="0"/>
          </a:p>
        </p:txBody>
      </p:sp>
    </p:spTree>
    <p:extLst>
      <p:ext uri="{BB962C8B-B14F-4D97-AF65-F5344CB8AC3E}">
        <p14:creationId xmlns:p14="http://schemas.microsoft.com/office/powerpoint/2010/main" val="324363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1459" tIns="45730" rIns="91459" bIns="45730"/>
          <a:lstStyle/>
          <a:p>
            <a:pPr marL="0" marR="0" lvl="0" indent="0" algn="l" defTabSz="914400" rtl="0" eaLnBrk="1" fontAlgn="base" latinLnBrk="0" hangingPunct="1">
              <a:lnSpc>
                <a:spcPct val="100000"/>
              </a:lnSpc>
              <a:spcBef>
                <a:spcPct val="0"/>
              </a:spcBef>
              <a:spcAft>
                <a:spcPct val="0"/>
              </a:spcAft>
              <a:buClrTx/>
              <a:buSzTx/>
              <a:buFontTx/>
              <a:buNone/>
              <a:tabLst/>
              <a:defRPr/>
            </a:pPr>
            <a:fld id="{6DC0A393-39A7-5C44-9942-E5E6E3DB97A7}" type="slidenum">
              <a:rPr kumimoji="0" lang="nl-BE" sz="18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nl-BE"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274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nl-BE" dirty="0" err="1"/>
              <a:t>Système</a:t>
            </a:r>
            <a:r>
              <a:rPr lang="nl-BE" dirty="0"/>
              <a:t> de </a:t>
            </a:r>
            <a:r>
              <a:rPr lang="nl-BE" dirty="0" err="1"/>
              <a:t>protection</a:t>
            </a:r>
            <a:r>
              <a:rPr lang="nl-BE" dirty="0"/>
              <a:t> par </a:t>
            </a:r>
            <a:r>
              <a:rPr lang="nl-BE" dirty="0" err="1"/>
              <a:t>Vigie</a:t>
            </a:r>
            <a:r>
              <a:rPr lang="nl-BE" dirty="0"/>
              <a:t> = </a:t>
            </a:r>
            <a:r>
              <a:rPr lang="nl-BE" dirty="0" err="1"/>
              <a:t>uniquement</a:t>
            </a:r>
            <a:r>
              <a:rPr lang="nl-BE" dirty="0"/>
              <a:t> </a:t>
            </a:r>
            <a:r>
              <a:rPr lang="nl-BE" dirty="0" err="1"/>
              <a:t>protection</a:t>
            </a:r>
            <a:r>
              <a:rPr lang="nl-BE" dirty="0"/>
              <a:t> (</a:t>
            </a:r>
            <a:r>
              <a:rPr lang="nl-BE" dirty="0" err="1"/>
              <a:t>risques</a:t>
            </a:r>
            <a:r>
              <a:rPr lang="nl-BE" baseline="0" dirty="0"/>
              <a:t> d’) </a:t>
            </a:r>
            <a:r>
              <a:rPr lang="nl-BE" baseline="0" dirty="0" err="1"/>
              <a:t>empiètements</a:t>
            </a:r>
            <a:r>
              <a:rPr lang="nl-BE" baseline="0" dirty="0"/>
              <a:t> de type I = maximum 2 </a:t>
            </a:r>
            <a:r>
              <a:rPr lang="nl-BE" baseline="0" dirty="0" err="1"/>
              <a:t>agents</a:t>
            </a:r>
            <a:r>
              <a:rPr lang="nl-BE" baseline="0" dirty="0"/>
              <a:t> au </a:t>
            </a:r>
            <a:r>
              <a:rPr lang="nl-BE" baseline="0" dirty="0" err="1"/>
              <a:t>travail</a:t>
            </a:r>
            <a:r>
              <a:rPr lang="nl-BE" baseline="0" dirty="0"/>
              <a:t> (matériel léger </a:t>
            </a:r>
            <a:r>
              <a:rPr lang="nl-BE" baseline="0" dirty="0" err="1"/>
              <a:t>uniquement</a:t>
            </a:r>
            <a:r>
              <a:rPr lang="nl-BE" baseline="0" dirty="0"/>
              <a:t>) </a:t>
            </a:r>
            <a:endParaRPr lang="nl-BE" dirty="0"/>
          </a:p>
        </p:txBody>
      </p:sp>
    </p:spTree>
    <p:extLst>
      <p:ext uri="{BB962C8B-B14F-4D97-AF65-F5344CB8AC3E}">
        <p14:creationId xmlns:p14="http://schemas.microsoft.com/office/powerpoint/2010/main" val="320635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79375" y="739775"/>
            <a:ext cx="6583363" cy="3703638"/>
          </a:xfrm>
          <a:ln/>
        </p:spPr>
      </p:sp>
      <p:sp>
        <p:nvSpPr>
          <p:cNvPr id="8089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52043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26988" y="744538"/>
            <a:ext cx="6615112" cy="3722687"/>
          </a:xfrm>
          <a:ln/>
        </p:spPr>
      </p:sp>
      <p:sp>
        <p:nvSpPr>
          <p:cNvPr id="8089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23432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26988" y="744538"/>
            <a:ext cx="6615112" cy="3722687"/>
          </a:xfrm>
          <a:ln/>
        </p:spPr>
      </p:sp>
      <p:sp>
        <p:nvSpPr>
          <p:cNvPr id="8089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539553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26988" y="744538"/>
            <a:ext cx="6615112" cy="3722687"/>
          </a:xfrm>
          <a:ln/>
        </p:spPr>
      </p:sp>
      <p:sp>
        <p:nvSpPr>
          <p:cNvPr id="8089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72026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25534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6D0D3FB-DE49-5D46-81B2-9E2BF69EA7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4801" cy="6858000"/>
          </a:xfrm>
          <a:prstGeom prst="rect">
            <a:avLst/>
          </a:prstGeom>
        </p:spPr>
      </p:pic>
      <p:pic>
        <p:nvPicPr>
          <p:cNvPr id="13" name="Afbeelding 12">
            <a:extLst>
              <a:ext uri="{FF2B5EF4-FFF2-40B4-BE49-F238E27FC236}">
                <a16:creationId xmlns:a16="http://schemas.microsoft.com/office/drawing/2014/main" id="{25F0BD56-BAEA-294C-A452-3A606BC1B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3699229F-CF47-3F4D-BC39-7FDF25373F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933B33C8-5E8A-AB48-80BF-55E43960DC1C}"/>
              </a:ext>
            </a:extLst>
          </p:cNvPr>
          <p:cNvSpPr>
            <a:spLocks noGrp="1"/>
          </p:cNvSpPr>
          <p:nvPr>
            <p:ph type="title" hasCustomPrompt="1"/>
          </p:nvPr>
        </p:nvSpPr>
        <p:spPr>
          <a:xfrm>
            <a:off x="6411601" y="2052838"/>
            <a:ext cx="5268913" cy="2343711"/>
          </a:xfrm>
          <a:prstGeom prst="rect">
            <a:avLst/>
          </a:prstGeom>
        </p:spPr>
        <p:txBody>
          <a:bodyPr anchor="t">
            <a:normAutofit/>
          </a:bodyPr>
          <a:lstStyle>
            <a:lvl1pPr>
              <a:defRPr sz="4125" b="1" i="0">
                <a:solidFill>
                  <a:schemeClr val="accent2"/>
                </a:solidFill>
                <a:latin typeface="Calibri" panose="020F0502020204030204" pitchFamily="34" charset="0"/>
                <a:cs typeface="Calibri" panose="020F0502020204030204" pitchFamily="34" charset="0"/>
              </a:defRPr>
            </a:lvl1pPr>
          </a:lstStyle>
          <a:p>
            <a:r>
              <a:rPr lang="nl-BE" dirty="0"/>
              <a:t>New Infrabel </a:t>
            </a:r>
            <a:br>
              <a:rPr lang="nl-BE" dirty="0"/>
            </a:br>
            <a:r>
              <a:rPr lang="nl-BE" dirty="0"/>
              <a:t>PPT Template</a:t>
            </a:r>
          </a:p>
        </p:txBody>
      </p:sp>
      <p:sp>
        <p:nvSpPr>
          <p:cNvPr id="22" name="Tijdelijke aanduiding voor tekst 32">
            <a:extLst>
              <a:ext uri="{FF2B5EF4-FFF2-40B4-BE49-F238E27FC236}">
                <a16:creationId xmlns:a16="http://schemas.microsoft.com/office/drawing/2014/main" id="{16040426-B7BF-2844-BAE3-149DEB867A2A}"/>
              </a:ext>
            </a:extLst>
          </p:cNvPr>
          <p:cNvSpPr>
            <a:spLocks noGrp="1"/>
          </p:cNvSpPr>
          <p:nvPr>
            <p:ph type="body" sz="quarter" idx="12" hasCustomPrompt="1"/>
          </p:nvPr>
        </p:nvSpPr>
        <p:spPr>
          <a:xfrm>
            <a:off x="6411601" y="4594548"/>
            <a:ext cx="5268913" cy="354013"/>
          </a:xfrm>
          <a:prstGeom prst="rect">
            <a:avLst/>
          </a:prstGeom>
        </p:spPr>
        <p:txBody>
          <a:bodyPr>
            <a:noAutofit/>
          </a:bodyPr>
          <a:lstStyle>
            <a:lvl1pPr marL="0" indent="0">
              <a:buNone/>
              <a:defRPr sz="1875" b="1" i="0">
                <a:solidFill>
                  <a:schemeClr val="bg2"/>
                </a:solidFill>
                <a:latin typeface="Calibri" panose="020F0502020204030204" pitchFamily="34" charset="0"/>
                <a:cs typeface="Calibri" panose="020F0502020204030204" pitchFamily="34" charset="0"/>
              </a:defRPr>
            </a:lvl1pPr>
          </a:lstStyle>
          <a:p>
            <a:pPr lvl="0"/>
            <a:r>
              <a:rPr lang="nl-BE" dirty="0" err="1"/>
              <a:t>Subtitle</a:t>
            </a:r>
            <a:endParaRPr lang="nl-BE" dirty="0"/>
          </a:p>
        </p:txBody>
      </p:sp>
      <p:sp>
        <p:nvSpPr>
          <p:cNvPr id="26" name="Tijdelijke aanduiding voor tekst 32">
            <a:extLst>
              <a:ext uri="{FF2B5EF4-FFF2-40B4-BE49-F238E27FC236}">
                <a16:creationId xmlns:a16="http://schemas.microsoft.com/office/drawing/2014/main" id="{B4D9616B-DA26-1A47-9747-A7181BAF80E2}"/>
              </a:ext>
            </a:extLst>
          </p:cNvPr>
          <p:cNvSpPr>
            <a:spLocks noGrp="1"/>
          </p:cNvSpPr>
          <p:nvPr>
            <p:ph type="body" sz="quarter" idx="13" hasCustomPrompt="1"/>
          </p:nvPr>
        </p:nvSpPr>
        <p:spPr>
          <a:xfrm>
            <a:off x="6411601" y="5551202"/>
            <a:ext cx="44064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500"/>
            <a:ext cx="2024544" cy="330621"/>
          </a:xfrm>
          <a:prstGeom prst="rect">
            <a:avLst/>
          </a:prstGeom>
        </p:spPr>
      </p:pic>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1" y="5936947"/>
            <a:ext cx="25227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Date</a:t>
            </a:r>
          </a:p>
        </p:txBody>
      </p:sp>
      <p:pic>
        <p:nvPicPr>
          <p:cNvPr id="14" name="Imag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844351" y="681743"/>
            <a:ext cx="743489" cy="338378"/>
          </a:xfrm>
          <a:prstGeom prst="rect">
            <a:avLst/>
          </a:prstGeom>
        </p:spPr>
      </p:pic>
    </p:spTree>
    <p:extLst>
      <p:ext uri="{BB962C8B-B14F-4D97-AF65-F5344CB8AC3E}">
        <p14:creationId xmlns:p14="http://schemas.microsoft.com/office/powerpoint/2010/main" val="162575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List">
    <p:bg>
      <p:bgPr>
        <a:solidFill>
          <a:schemeClr val="tx2"/>
        </a:solidFill>
        <a:effectLst/>
      </p:bgPr>
    </p:bg>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8F3A2BC-D0BC-C747-AA3B-0FF2A563BD5A}"/>
              </a:ext>
            </a:extLst>
          </p:cNvPr>
          <p:cNvSpPr>
            <a:spLocks noGrp="1"/>
          </p:cNvSpPr>
          <p:nvPr>
            <p:ph type="sldNum" sz="quarter" idx="4"/>
          </p:nvPr>
        </p:nvSpPr>
        <p:spPr>
          <a:xfrm>
            <a:off x="11464965" y="6492879"/>
            <a:ext cx="565240" cy="365125"/>
          </a:xfrm>
          <a:prstGeom prst="rect">
            <a:avLst/>
          </a:prstGeom>
        </p:spPr>
        <p:txBody>
          <a:bodyPr vert="horz" lIns="91440" tIns="45720" rIns="91440" bIns="45720" rtlCol="0" anchor="ctr"/>
          <a:lstStyle>
            <a:lvl1pPr algn="l">
              <a:defRPr sz="731"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8" name="Text Placeholder 2"/>
          <p:cNvSpPr>
            <a:spLocks noGrp="1"/>
          </p:cNvSpPr>
          <p:nvPr>
            <p:ph type="body" sz="quarter" idx="22"/>
          </p:nvPr>
        </p:nvSpPr>
        <p:spPr>
          <a:xfrm>
            <a:off x="666572" y="1779342"/>
            <a:ext cx="5137821" cy="4535999"/>
          </a:xfrm>
          <a:prstGeom prst="rect">
            <a:avLst/>
          </a:prstGeom>
        </p:spPr>
        <p:txBody>
          <a:bodyPr/>
          <a:lstStyle>
            <a:lvl1pPr marL="0" indent="0">
              <a:lnSpc>
                <a:spcPct val="100000"/>
              </a:lnSpc>
              <a:buNone/>
              <a:defRPr sz="1350">
                <a:latin typeface="Calibri" panose="020F0502020204030204" pitchFamily="34" charset="0"/>
                <a:cs typeface="Calibri" panose="020F0502020204030204" pitchFamily="34" charset="0"/>
              </a:defRPr>
            </a:lvl1pPr>
            <a:lvl2pPr marL="149126" indent="-128588">
              <a:lnSpc>
                <a:spcPct val="100000"/>
              </a:lnSpc>
              <a:buClr>
                <a:srgbClr val="00B0F0"/>
              </a:buClr>
              <a:defRPr sz="1350">
                <a:latin typeface="Calibri" panose="020F0502020204030204" pitchFamily="34" charset="0"/>
                <a:cs typeface="Calibri" panose="020F0502020204030204" pitchFamily="34" charset="0"/>
              </a:defRPr>
            </a:lvl2pPr>
            <a:lvl3pPr marL="350937" indent="-128588">
              <a:lnSpc>
                <a:spcPct val="100000"/>
              </a:lnSpc>
              <a:buClr>
                <a:srgbClr val="00B0F0"/>
              </a:buClr>
              <a:buFont typeface="Calibri Light" panose="020F0302020204030204" pitchFamily="34" charset="0"/>
              <a:buChar char="̶"/>
              <a:defRPr sz="1350">
                <a:latin typeface="Calibri" panose="020F0502020204030204" pitchFamily="34" charset="0"/>
                <a:cs typeface="Calibri" panose="020F0502020204030204" pitchFamily="34" charset="0"/>
              </a:defRPr>
            </a:lvl3pPr>
            <a:lvl4pPr marL="504528" indent="-128588">
              <a:lnSpc>
                <a:spcPct val="100000"/>
              </a:lnSpc>
              <a:buClr>
                <a:srgbClr val="00B0F0"/>
              </a:buClr>
              <a:buFont typeface="Courier New" panose="02070309020205020404" pitchFamily="49" charset="0"/>
              <a:buChar char="o"/>
              <a:defRPr sz="1350">
                <a:latin typeface="Calibri" panose="020F0502020204030204" pitchFamily="34" charset="0"/>
                <a:cs typeface="Calibri" panose="020F0502020204030204" pitchFamily="34" charset="0"/>
              </a:defRPr>
            </a:lvl4pPr>
            <a:lvl5pPr>
              <a:defRPr sz="135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24"/>
          </p:nvPr>
        </p:nvSpPr>
        <p:spPr>
          <a:xfrm>
            <a:off x="6378845" y="1779342"/>
            <a:ext cx="5146587" cy="4535999"/>
          </a:xfrm>
          <a:prstGeom prst="rect">
            <a:avLst/>
          </a:prstGeom>
        </p:spPr>
        <p:txBody>
          <a:bodyPr/>
          <a:lstStyle>
            <a:lvl1pPr marL="0" indent="0">
              <a:lnSpc>
                <a:spcPct val="100000"/>
              </a:lnSpc>
              <a:buNone/>
              <a:defRPr sz="1350">
                <a:latin typeface="Calibri" panose="020F0502020204030204" pitchFamily="34" charset="0"/>
                <a:cs typeface="Calibri" panose="020F0502020204030204" pitchFamily="34" charset="0"/>
              </a:defRPr>
            </a:lvl1pPr>
            <a:lvl2pPr marL="149126" indent="-128588">
              <a:lnSpc>
                <a:spcPct val="100000"/>
              </a:lnSpc>
              <a:buClr>
                <a:srgbClr val="00B0F0"/>
              </a:buClr>
              <a:defRPr sz="1350">
                <a:latin typeface="Calibri" panose="020F0502020204030204" pitchFamily="34" charset="0"/>
                <a:cs typeface="Calibri" panose="020F0502020204030204" pitchFamily="34" charset="0"/>
              </a:defRPr>
            </a:lvl2pPr>
            <a:lvl3pPr marL="350937" indent="-128588">
              <a:lnSpc>
                <a:spcPct val="100000"/>
              </a:lnSpc>
              <a:buClr>
                <a:srgbClr val="00B0F0"/>
              </a:buClr>
              <a:buFont typeface="Calibri Light" panose="020F0302020204030204" pitchFamily="34" charset="0"/>
              <a:buChar char="̶"/>
              <a:defRPr sz="1350">
                <a:latin typeface="Calibri" panose="020F0502020204030204" pitchFamily="34" charset="0"/>
                <a:cs typeface="Calibri" panose="020F0502020204030204" pitchFamily="34" charset="0"/>
              </a:defRPr>
            </a:lvl3pPr>
            <a:lvl4pPr marL="504528" indent="-128588">
              <a:lnSpc>
                <a:spcPct val="100000"/>
              </a:lnSpc>
              <a:buClr>
                <a:srgbClr val="00B0F0"/>
              </a:buClr>
              <a:buFont typeface="Courier New" panose="02070309020205020404" pitchFamily="49" charset="0"/>
              <a:buChar char="o"/>
              <a:defRPr sz="1350">
                <a:latin typeface="Calibri" panose="020F0502020204030204" pitchFamily="34" charset="0"/>
                <a:cs typeface="Calibri" panose="020F0502020204030204" pitchFamily="34" charset="0"/>
              </a:defRPr>
            </a:lvl4pPr>
            <a:lvl5pPr>
              <a:defRPr sz="135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Text Placeholder 2"/>
          <p:cNvSpPr>
            <a:spLocks noGrp="1"/>
          </p:cNvSpPr>
          <p:nvPr>
            <p:ph type="body" sz="quarter" idx="18" hasCustomPrompt="1"/>
          </p:nvPr>
        </p:nvSpPr>
        <p:spPr>
          <a:xfrm>
            <a:off x="9673619" y="154526"/>
            <a:ext cx="2237175" cy="360363"/>
          </a:xfrm>
          <a:prstGeom prst="rect">
            <a:avLst/>
          </a:prstGeom>
        </p:spPr>
        <p:txBody>
          <a:bodyPr/>
          <a:lstStyle>
            <a:lvl1pPr marL="0" indent="0" algn="r">
              <a:buNone/>
              <a:defRPr sz="9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3" y="845232"/>
            <a:ext cx="10858859" cy="478554"/>
          </a:xfrm>
          <a:prstGeom prst="rect">
            <a:avLst/>
          </a:prstGeom>
        </p:spPr>
        <p:txBody>
          <a:bodyPr anchor="t" anchorCtr="0"/>
          <a:lstStyle>
            <a:lvl1pPr marL="0" indent="0" algn="l">
              <a:buNone/>
              <a:defRPr sz="2025" b="1" i="0">
                <a:solidFill>
                  <a:schemeClr val="accent2"/>
                </a:solidFill>
                <a:latin typeface="Calibri" panose="020F0502020204030204" pitchFamily="34" charset="0"/>
                <a:cs typeface="Calibri" panose="020F0502020204030204" pitchFamily="34" charset="0"/>
              </a:defRPr>
            </a:lvl1pPr>
            <a:lvl2pPr marL="257175" indent="0">
              <a:buNone/>
              <a:defRPr/>
            </a:lvl2pPr>
          </a:lstStyle>
          <a:p>
            <a:pPr lvl="0"/>
            <a:r>
              <a:rPr lang="en-US" dirty="0"/>
              <a:t>Title Slide Left Align</a:t>
            </a:r>
          </a:p>
        </p:txBody>
      </p:sp>
    </p:spTree>
    <p:extLst>
      <p:ext uri="{BB962C8B-B14F-4D97-AF65-F5344CB8AC3E}">
        <p14:creationId xmlns:p14="http://schemas.microsoft.com/office/powerpoint/2010/main" val="2173583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 + Title + Tex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6378846" y="1786074"/>
            <a:ext cx="5146585" cy="4512179"/>
          </a:xfrm>
          <a:prstGeom prst="rect">
            <a:avLst/>
          </a:prstGeom>
        </p:spPr>
        <p:txBody>
          <a:bodyPr/>
          <a:lstStyle>
            <a:lvl1pPr marL="0" indent="0">
              <a:lnSpc>
                <a:spcPct val="100000"/>
              </a:lnSpc>
              <a:buNone/>
              <a:defRPr sz="1350">
                <a:latin typeface="Calibri" panose="020F0502020204030204" pitchFamily="34" charset="0"/>
                <a:cs typeface="Calibri" panose="020F0502020204030204" pitchFamily="34" charset="0"/>
              </a:defRPr>
            </a:lvl1pPr>
            <a:lvl2pPr marL="149126" indent="-128588">
              <a:lnSpc>
                <a:spcPct val="100000"/>
              </a:lnSpc>
              <a:buClr>
                <a:srgbClr val="00B0F0"/>
              </a:buClr>
              <a:defRPr sz="1350">
                <a:latin typeface="Calibri" panose="020F0502020204030204" pitchFamily="34" charset="0"/>
                <a:cs typeface="Calibri" panose="020F0502020204030204" pitchFamily="34" charset="0"/>
              </a:defRPr>
            </a:lvl2pPr>
            <a:lvl3pPr marL="350937" indent="-128588">
              <a:lnSpc>
                <a:spcPct val="100000"/>
              </a:lnSpc>
              <a:buClr>
                <a:srgbClr val="00B0F0"/>
              </a:buClr>
              <a:buFont typeface="Calibri Light" panose="020F0302020204030204" pitchFamily="34" charset="0"/>
              <a:buChar char="̶"/>
              <a:defRPr sz="1350">
                <a:latin typeface="Calibri" panose="020F0502020204030204" pitchFamily="34" charset="0"/>
                <a:cs typeface="Calibri" panose="020F0502020204030204" pitchFamily="34" charset="0"/>
              </a:defRPr>
            </a:lvl3pPr>
            <a:lvl4pPr marL="504528" indent="-128588">
              <a:lnSpc>
                <a:spcPct val="100000"/>
              </a:lnSpc>
              <a:buClr>
                <a:srgbClr val="00B0F0"/>
              </a:buClr>
              <a:buFont typeface="Courier New" panose="02070309020205020404" pitchFamily="49" charset="0"/>
              <a:buChar char="o"/>
              <a:defRPr sz="1350">
                <a:latin typeface="Calibri" panose="020F0502020204030204" pitchFamily="34" charset="0"/>
                <a:cs typeface="Calibri" panose="020F0502020204030204" pitchFamily="34" charset="0"/>
              </a:defRPr>
            </a:lvl4pPr>
            <a:lvl5pPr>
              <a:defRPr sz="135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766766" y="845232"/>
            <a:ext cx="4726425" cy="5576836"/>
          </a:xfrm>
          <a:prstGeom prst="rect">
            <a:avLst/>
          </a:prstGeom>
          <a:solidFill>
            <a:schemeClr val="bg1">
              <a:lumMod val="95000"/>
            </a:schemeClr>
          </a:solidFill>
        </p:spPr>
        <p:txBody>
          <a:bodyPr/>
          <a:lstStyle>
            <a:lvl1pPr marL="0" indent="0">
              <a:buNone/>
              <a:defRPr/>
            </a:lvl1pPr>
          </a:lstStyle>
          <a:p>
            <a:pPr lvl="0"/>
            <a:endParaRPr lang="en-US" dirty="0"/>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9"/>
            <a:ext cx="565240" cy="365125"/>
          </a:xfrm>
          <a:prstGeom prst="rect">
            <a:avLst/>
          </a:prstGeom>
        </p:spPr>
        <p:txBody>
          <a:bodyPr vert="horz" lIns="91440" tIns="45720" rIns="91440" bIns="45720" rtlCol="0" anchor="ctr"/>
          <a:lstStyle>
            <a:lvl1pPr algn="l">
              <a:defRPr sz="731"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14" name="Text Placeholder 2"/>
          <p:cNvSpPr>
            <a:spLocks noGrp="1"/>
          </p:cNvSpPr>
          <p:nvPr>
            <p:ph type="body" sz="quarter" idx="18" hasCustomPrompt="1"/>
          </p:nvPr>
        </p:nvSpPr>
        <p:spPr>
          <a:xfrm>
            <a:off x="9673619" y="154526"/>
            <a:ext cx="2237175" cy="360363"/>
          </a:xfrm>
          <a:prstGeom prst="rect">
            <a:avLst/>
          </a:prstGeom>
        </p:spPr>
        <p:txBody>
          <a:bodyPr/>
          <a:lstStyle>
            <a:lvl1pPr marL="0" indent="0" algn="r">
              <a:buNone/>
              <a:defRPr sz="9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6" y="845232"/>
            <a:ext cx="5146585" cy="478554"/>
          </a:xfrm>
          <a:prstGeom prst="rect">
            <a:avLst/>
          </a:prstGeom>
        </p:spPr>
        <p:txBody>
          <a:bodyPr anchor="t" anchorCtr="0"/>
          <a:lstStyle>
            <a:lvl1pPr marL="0" indent="0" algn="l">
              <a:buNone/>
              <a:defRPr sz="2025" b="1" i="0">
                <a:solidFill>
                  <a:schemeClr val="accent2"/>
                </a:solidFill>
                <a:latin typeface="Calibri" panose="020F0502020204030204" pitchFamily="34" charset="0"/>
                <a:cs typeface="Calibri" panose="020F0502020204030204" pitchFamily="34" charset="0"/>
              </a:defRPr>
            </a:lvl1pPr>
            <a:lvl2pPr marL="257175" indent="0">
              <a:buNone/>
              <a:defRPr/>
            </a:lvl2pPr>
          </a:lstStyle>
          <a:p>
            <a:pPr lvl="0"/>
            <a:r>
              <a:rPr lang="en-US" dirty="0"/>
              <a:t>Title Slide Left Align</a:t>
            </a:r>
          </a:p>
        </p:txBody>
      </p:sp>
    </p:spTree>
    <p:extLst>
      <p:ext uri="{BB962C8B-B14F-4D97-AF65-F5344CB8AC3E}">
        <p14:creationId xmlns:p14="http://schemas.microsoft.com/office/powerpoint/2010/main" val="2110926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59" userDrawn="1">
          <p15:clr>
            <a:srgbClr val="FBAE40"/>
          </p15:clr>
        </p15:guide>
        <p15:guide id="3" pos="1291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 + Title + Text 2">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1D8F43-F467-6241-A72E-B8BAA3607734}"/>
              </a:ext>
            </a:extLst>
          </p:cNvPr>
          <p:cNvSpPr>
            <a:spLocks noGrp="1"/>
          </p:cNvSpPr>
          <p:nvPr>
            <p:ph sz="quarter" idx="16"/>
          </p:nvPr>
        </p:nvSpPr>
        <p:spPr>
          <a:xfrm>
            <a:off x="0" y="448921"/>
            <a:ext cx="5653088" cy="6409079"/>
          </a:xfrm>
          <a:prstGeom prst="rect">
            <a:avLst/>
          </a:prstGeom>
          <a:solidFill>
            <a:schemeClr val="bg1">
              <a:lumMod val="95000"/>
            </a:schemeClr>
          </a:solidFill>
        </p:spPr>
        <p:txBody>
          <a:bodyPr/>
          <a:lstStyle>
            <a:lvl1pPr marL="0" indent="0">
              <a:buNone/>
              <a:defRPr/>
            </a:lvl1pPr>
          </a:lstStyle>
          <a:p>
            <a:pPr lvl="0"/>
            <a:endParaRPr lang="en-US" dirty="0"/>
          </a:p>
        </p:txBody>
      </p:sp>
      <p:sp>
        <p:nvSpPr>
          <p:cNvPr id="12" name="Tijdelijke aanduiding voor dianummer 5">
            <a:extLst>
              <a:ext uri="{FF2B5EF4-FFF2-40B4-BE49-F238E27FC236}">
                <a16:creationId xmlns:a16="http://schemas.microsoft.com/office/drawing/2014/main" id="{F0E76C92-10B1-5746-8A5B-50335A73238C}"/>
              </a:ext>
            </a:extLst>
          </p:cNvPr>
          <p:cNvSpPr>
            <a:spLocks noGrp="1"/>
          </p:cNvSpPr>
          <p:nvPr>
            <p:ph type="sldNum" sz="quarter" idx="4"/>
          </p:nvPr>
        </p:nvSpPr>
        <p:spPr>
          <a:xfrm>
            <a:off x="11464965" y="6492879"/>
            <a:ext cx="565240" cy="365125"/>
          </a:xfrm>
          <a:prstGeom prst="rect">
            <a:avLst/>
          </a:prstGeom>
        </p:spPr>
        <p:txBody>
          <a:bodyPr vert="horz" lIns="91440" tIns="45720" rIns="91440" bIns="45720" rtlCol="0" anchor="ctr"/>
          <a:lstStyle>
            <a:lvl1pPr algn="l">
              <a:defRPr sz="731"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pic>
        <p:nvPicPr>
          <p:cNvPr id="8"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sp>
        <p:nvSpPr>
          <p:cNvPr id="15" name="Text Placeholder 2"/>
          <p:cNvSpPr>
            <a:spLocks noGrp="1"/>
          </p:cNvSpPr>
          <p:nvPr>
            <p:ph type="body" sz="quarter" idx="18" hasCustomPrompt="1"/>
          </p:nvPr>
        </p:nvSpPr>
        <p:spPr>
          <a:xfrm>
            <a:off x="9673619" y="154526"/>
            <a:ext cx="2237175" cy="360363"/>
          </a:xfrm>
          <a:prstGeom prst="rect">
            <a:avLst/>
          </a:prstGeom>
        </p:spPr>
        <p:txBody>
          <a:bodyPr/>
          <a:lstStyle>
            <a:lvl1pPr marL="0" indent="0" algn="r">
              <a:buNone/>
              <a:defRPr sz="9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10" name="Text Placeholder 2"/>
          <p:cNvSpPr>
            <a:spLocks noGrp="1"/>
          </p:cNvSpPr>
          <p:nvPr>
            <p:ph type="body" sz="quarter" idx="20"/>
          </p:nvPr>
        </p:nvSpPr>
        <p:spPr>
          <a:xfrm>
            <a:off x="6378846" y="1786071"/>
            <a:ext cx="5146585" cy="3987420"/>
          </a:xfrm>
          <a:prstGeom prst="rect">
            <a:avLst/>
          </a:prstGeom>
        </p:spPr>
        <p:txBody>
          <a:bodyPr/>
          <a:lstStyle>
            <a:lvl1pPr marL="0" indent="0">
              <a:lnSpc>
                <a:spcPct val="100000"/>
              </a:lnSpc>
              <a:buNone/>
              <a:defRPr sz="1350">
                <a:latin typeface="Calibri" panose="020F0502020204030204" pitchFamily="34" charset="0"/>
                <a:cs typeface="Calibri" panose="020F0502020204030204" pitchFamily="34" charset="0"/>
              </a:defRPr>
            </a:lvl1pPr>
            <a:lvl2pPr marL="149126" indent="-128588">
              <a:lnSpc>
                <a:spcPct val="100000"/>
              </a:lnSpc>
              <a:buClr>
                <a:srgbClr val="00B0F0"/>
              </a:buClr>
              <a:defRPr sz="1350">
                <a:latin typeface="Calibri" panose="020F0502020204030204" pitchFamily="34" charset="0"/>
                <a:cs typeface="Calibri" panose="020F0502020204030204" pitchFamily="34" charset="0"/>
              </a:defRPr>
            </a:lvl2pPr>
            <a:lvl3pPr marL="350937" indent="-128588">
              <a:lnSpc>
                <a:spcPct val="100000"/>
              </a:lnSpc>
              <a:buClr>
                <a:srgbClr val="00B0F0"/>
              </a:buClr>
              <a:buFont typeface="Calibri Light" panose="020F0302020204030204" pitchFamily="34" charset="0"/>
              <a:buChar char="̶"/>
              <a:defRPr sz="1350">
                <a:latin typeface="Calibri" panose="020F0502020204030204" pitchFamily="34" charset="0"/>
                <a:cs typeface="Calibri" panose="020F0502020204030204" pitchFamily="34" charset="0"/>
              </a:defRPr>
            </a:lvl3pPr>
            <a:lvl4pPr marL="504528" indent="-128588">
              <a:lnSpc>
                <a:spcPct val="100000"/>
              </a:lnSpc>
              <a:buClr>
                <a:srgbClr val="00B0F0"/>
              </a:buClr>
              <a:buFont typeface="Courier New" panose="02070309020205020404" pitchFamily="49" charset="0"/>
              <a:buChar char="o"/>
              <a:defRPr sz="1350">
                <a:latin typeface="Calibri" panose="020F0502020204030204" pitchFamily="34" charset="0"/>
                <a:cs typeface="Calibri" panose="020F0502020204030204" pitchFamily="34" charset="0"/>
              </a:defRPr>
            </a:lvl4pPr>
            <a:lvl5pPr>
              <a:defRPr sz="135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6" y="845232"/>
            <a:ext cx="5146585" cy="478554"/>
          </a:xfrm>
          <a:prstGeom prst="rect">
            <a:avLst/>
          </a:prstGeom>
        </p:spPr>
        <p:txBody>
          <a:bodyPr anchor="t" anchorCtr="0"/>
          <a:lstStyle>
            <a:lvl1pPr marL="0" indent="0" algn="l">
              <a:buNone/>
              <a:defRPr sz="2025" b="1" i="0">
                <a:solidFill>
                  <a:schemeClr val="accent2"/>
                </a:solidFill>
                <a:latin typeface="Calibri" panose="020F0502020204030204" pitchFamily="34" charset="0"/>
                <a:cs typeface="Calibri" panose="020F0502020204030204" pitchFamily="34" charset="0"/>
              </a:defRPr>
            </a:lvl1pPr>
            <a:lvl2pPr marL="257175" indent="0">
              <a:buNone/>
              <a:defRPr/>
            </a:lvl2pPr>
          </a:lstStyle>
          <a:p>
            <a:pPr lvl="0"/>
            <a:r>
              <a:rPr lang="en-US" dirty="0"/>
              <a:t>Title Slide Left Align</a:t>
            </a:r>
          </a:p>
        </p:txBody>
      </p:sp>
    </p:spTree>
    <p:extLst>
      <p:ext uri="{BB962C8B-B14F-4D97-AF65-F5344CB8AC3E}">
        <p14:creationId xmlns:p14="http://schemas.microsoft.com/office/powerpoint/2010/main" val="3912144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 Objec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766766" y="1786074"/>
            <a:ext cx="5146585" cy="4520725"/>
          </a:xfrm>
          <a:prstGeom prst="rect">
            <a:avLst/>
          </a:prstGeom>
        </p:spPr>
        <p:txBody>
          <a:bodyPr/>
          <a:lstStyle>
            <a:lvl1pPr marL="0" indent="0">
              <a:lnSpc>
                <a:spcPct val="100000"/>
              </a:lnSpc>
              <a:buNone/>
              <a:defRPr sz="1350">
                <a:latin typeface="Calibri" panose="020F0502020204030204" pitchFamily="34" charset="0"/>
                <a:cs typeface="Calibri" panose="020F0502020204030204" pitchFamily="34" charset="0"/>
              </a:defRPr>
            </a:lvl1pPr>
            <a:lvl2pPr marL="149126" indent="-128588">
              <a:lnSpc>
                <a:spcPct val="100000"/>
              </a:lnSpc>
              <a:buClr>
                <a:srgbClr val="00B0F0"/>
              </a:buClr>
              <a:defRPr sz="1350">
                <a:latin typeface="Calibri" panose="020F0502020204030204" pitchFamily="34" charset="0"/>
                <a:cs typeface="Calibri" panose="020F0502020204030204" pitchFamily="34" charset="0"/>
              </a:defRPr>
            </a:lvl2pPr>
            <a:lvl3pPr marL="350937" indent="-128588">
              <a:lnSpc>
                <a:spcPct val="100000"/>
              </a:lnSpc>
              <a:buClr>
                <a:srgbClr val="00B0F0"/>
              </a:buClr>
              <a:buFont typeface="Calibri Light" panose="020F0302020204030204" pitchFamily="34" charset="0"/>
              <a:buChar char="̶"/>
              <a:defRPr sz="1350">
                <a:latin typeface="Calibri" panose="020F0502020204030204" pitchFamily="34" charset="0"/>
                <a:cs typeface="Calibri" panose="020F0502020204030204" pitchFamily="34" charset="0"/>
              </a:defRPr>
            </a:lvl3pPr>
            <a:lvl4pPr marL="504528" indent="-128588">
              <a:lnSpc>
                <a:spcPct val="100000"/>
              </a:lnSpc>
              <a:buClr>
                <a:srgbClr val="00B0F0"/>
              </a:buClr>
              <a:buFont typeface="Courier New" panose="02070309020205020404" pitchFamily="49" charset="0"/>
              <a:buChar char="o"/>
              <a:defRPr sz="1350">
                <a:latin typeface="Calibri" panose="020F0502020204030204" pitchFamily="34" charset="0"/>
                <a:cs typeface="Calibri" panose="020F0502020204030204" pitchFamily="34" charset="0"/>
              </a:defRPr>
            </a:lvl4pPr>
            <a:lvl5pPr>
              <a:defRPr sz="135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6806766" y="845232"/>
            <a:ext cx="4726425" cy="5587398"/>
          </a:xfrm>
          <a:prstGeom prst="rect">
            <a:avLst/>
          </a:prstGeom>
          <a:solidFill>
            <a:schemeClr val="bg1">
              <a:lumMod val="95000"/>
            </a:schemeClr>
          </a:solidFill>
        </p:spPr>
        <p:txBody>
          <a:bodyPr/>
          <a:lstStyle>
            <a:lvl1pPr marL="0" indent="0">
              <a:buNone/>
              <a:defRPr/>
            </a:lvl1pPr>
          </a:lstStyle>
          <a:p>
            <a:pPr lvl="0"/>
            <a:endParaRPr lang="en-US" dirty="0"/>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9"/>
            <a:ext cx="565240" cy="365125"/>
          </a:xfrm>
          <a:prstGeom prst="rect">
            <a:avLst/>
          </a:prstGeom>
        </p:spPr>
        <p:txBody>
          <a:bodyPr vert="horz" lIns="91440" tIns="45720" rIns="91440" bIns="45720" rtlCol="0" anchor="ctr"/>
          <a:lstStyle>
            <a:lvl1pPr algn="l">
              <a:defRPr sz="731"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14" name="Text Placeholder 2"/>
          <p:cNvSpPr>
            <a:spLocks noGrp="1"/>
          </p:cNvSpPr>
          <p:nvPr>
            <p:ph type="body" sz="quarter" idx="18" hasCustomPrompt="1"/>
          </p:nvPr>
        </p:nvSpPr>
        <p:spPr>
          <a:xfrm>
            <a:off x="9673619" y="154526"/>
            <a:ext cx="2237175" cy="360363"/>
          </a:xfrm>
          <a:prstGeom prst="rect">
            <a:avLst/>
          </a:prstGeom>
        </p:spPr>
        <p:txBody>
          <a:bodyPr/>
          <a:lstStyle>
            <a:lvl1pPr marL="0" indent="0" algn="r">
              <a:buNone/>
              <a:defRPr sz="9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6" y="845232"/>
            <a:ext cx="5146585" cy="478554"/>
          </a:xfrm>
          <a:prstGeom prst="rect">
            <a:avLst/>
          </a:prstGeom>
        </p:spPr>
        <p:txBody>
          <a:bodyPr anchor="t" anchorCtr="0"/>
          <a:lstStyle>
            <a:lvl1pPr marL="0" indent="0" algn="l">
              <a:buNone/>
              <a:defRPr sz="2025" b="1" i="0">
                <a:solidFill>
                  <a:schemeClr val="accent2"/>
                </a:solidFill>
                <a:latin typeface="Calibri" panose="020F0502020204030204" pitchFamily="34" charset="0"/>
                <a:cs typeface="Calibri" panose="020F0502020204030204" pitchFamily="34" charset="0"/>
              </a:defRPr>
            </a:lvl1pPr>
            <a:lvl2pPr marL="257175" indent="0">
              <a:buNone/>
              <a:defRPr/>
            </a:lvl2pPr>
          </a:lstStyle>
          <a:p>
            <a:pPr lvl="0"/>
            <a:r>
              <a:rPr lang="en-US" dirty="0"/>
              <a:t>Title Slide Left Align</a:t>
            </a:r>
          </a:p>
        </p:txBody>
      </p:sp>
    </p:spTree>
    <p:extLst>
      <p:ext uri="{BB962C8B-B14F-4D97-AF65-F5344CB8AC3E}">
        <p14:creationId xmlns:p14="http://schemas.microsoft.com/office/powerpoint/2010/main" val="2752931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59" userDrawn="1">
          <p15:clr>
            <a:srgbClr val="FBAE40"/>
          </p15:clr>
        </p15:guide>
        <p15:guide id="3" pos="129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 Object 2">
    <p:bg>
      <p:bgPr>
        <a:solidFill>
          <a:schemeClr val="tx2"/>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CB18433-8BE9-BB40-A990-BEE1341FD4D5}"/>
              </a:ext>
            </a:extLst>
          </p:cNvPr>
          <p:cNvSpPr>
            <a:spLocks noGrp="1"/>
          </p:cNvSpPr>
          <p:nvPr>
            <p:ph sz="quarter" idx="16"/>
          </p:nvPr>
        </p:nvSpPr>
        <p:spPr>
          <a:xfrm>
            <a:off x="6538912" y="-1"/>
            <a:ext cx="5653088" cy="6409079"/>
          </a:xfrm>
          <a:prstGeom prst="rect">
            <a:avLst/>
          </a:prstGeom>
          <a:solidFill>
            <a:schemeClr val="bg1">
              <a:lumMod val="95000"/>
            </a:schemeClr>
          </a:solidFill>
        </p:spPr>
        <p:txBody>
          <a:bodyPr/>
          <a:lstStyle>
            <a:lvl1pPr marL="0" indent="0">
              <a:buNone/>
              <a:defRPr/>
            </a:lvl1pPr>
          </a:lstStyle>
          <a:p>
            <a:pPr lvl="0"/>
            <a:endParaRPr lang="en-US" dirty="0"/>
          </a:p>
        </p:txBody>
      </p:sp>
      <p:sp>
        <p:nvSpPr>
          <p:cNvPr id="10" name="Tijdelijke aanduiding voor dianummer 5">
            <a:extLst>
              <a:ext uri="{FF2B5EF4-FFF2-40B4-BE49-F238E27FC236}">
                <a16:creationId xmlns:a16="http://schemas.microsoft.com/office/drawing/2014/main" id="{3DC0EF3F-9C1C-A547-8D7D-17031E94253D}"/>
              </a:ext>
            </a:extLst>
          </p:cNvPr>
          <p:cNvSpPr>
            <a:spLocks noGrp="1"/>
          </p:cNvSpPr>
          <p:nvPr>
            <p:ph type="sldNum" sz="quarter" idx="4"/>
          </p:nvPr>
        </p:nvSpPr>
        <p:spPr>
          <a:xfrm>
            <a:off x="11464965" y="6492879"/>
            <a:ext cx="565240" cy="365125"/>
          </a:xfrm>
          <a:prstGeom prst="rect">
            <a:avLst/>
          </a:prstGeom>
        </p:spPr>
        <p:txBody>
          <a:bodyPr vert="horz" lIns="91440" tIns="45720" rIns="91440" bIns="45720" rtlCol="0" anchor="ctr"/>
          <a:lstStyle>
            <a:lvl1pPr algn="l">
              <a:defRPr sz="731"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13" name="Text Placeholder 2"/>
          <p:cNvSpPr>
            <a:spLocks noGrp="1"/>
          </p:cNvSpPr>
          <p:nvPr>
            <p:ph type="body" sz="quarter" idx="18" hasCustomPrompt="1"/>
          </p:nvPr>
        </p:nvSpPr>
        <p:spPr>
          <a:xfrm>
            <a:off x="9673619" y="154526"/>
            <a:ext cx="2237175" cy="360363"/>
          </a:xfrm>
          <a:prstGeom prst="rect">
            <a:avLst/>
          </a:prstGeom>
        </p:spPr>
        <p:txBody>
          <a:bodyPr/>
          <a:lstStyle>
            <a:lvl1pPr marL="0" indent="0" algn="r">
              <a:buNone/>
              <a:defRPr sz="9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7" name="Text Placeholder 2"/>
          <p:cNvSpPr>
            <a:spLocks noGrp="1"/>
          </p:cNvSpPr>
          <p:nvPr>
            <p:ph type="body" sz="quarter" idx="20"/>
          </p:nvPr>
        </p:nvSpPr>
        <p:spPr>
          <a:xfrm>
            <a:off x="766766" y="1786071"/>
            <a:ext cx="5146585" cy="3987420"/>
          </a:xfrm>
          <a:prstGeom prst="rect">
            <a:avLst/>
          </a:prstGeom>
        </p:spPr>
        <p:txBody>
          <a:bodyPr/>
          <a:lstStyle>
            <a:lvl1pPr marL="0" indent="0">
              <a:lnSpc>
                <a:spcPct val="100000"/>
              </a:lnSpc>
              <a:buNone/>
              <a:defRPr sz="1350">
                <a:latin typeface="Calibri" panose="020F0502020204030204" pitchFamily="34" charset="0"/>
                <a:cs typeface="Calibri" panose="020F0502020204030204" pitchFamily="34" charset="0"/>
              </a:defRPr>
            </a:lvl1pPr>
            <a:lvl2pPr marL="149126" indent="-128588">
              <a:lnSpc>
                <a:spcPct val="100000"/>
              </a:lnSpc>
              <a:buClr>
                <a:srgbClr val="00B0F0"/>
              </a:buClr>
              <a:defRPr sz="1350">
                <a:latin typeface="Calibri" panose="020F0502020204030204" pitchFamily="34" charset="0"/>
                <a:cs typeface="Calibri" panose="020F0502020204030204" pitchFamily="34" charset="0"/>
              </a:defRPr>
            </a:lvl2pPr>
            <a:lvl3pPr marL="350937" indent="-128588">
              <a:lnSpc>
                <a:spcPct val="100000"/>
              </a:lnSpc>
              <a:buClr>
                <a:srgbClr val="00B0F0"/>
              </a:buClr>
              <a:buFont typeface="Calibri Light" panose="020F0302020204030204" pitchFamily="34" charset="0"/>
              <a:buChar char="̶"/>
              <a:defRPr sz="1350">
                <a:latin typeface="Calibri" panose="020F0502020204030204" pitchFamily="34" charset="0"/>
                <a:cs typeface="Calibri" panose="020F0502020204030204" pitchFamily="34" charset="0"/>
              </a:defRPr>
            </a:lvl3pPr>
            <a:lvl4pPr marL="504528" indent="-128588">
              <a:lnSpc>
                <a:spcPct val="100000"/>
              </a:lnSpc>
              <a:buClr>
                <a:srgbClr val="00B0F0"/>
              </a:buClr>
              <a:buFont typeface="Courier New" panose="02070309020205020404" pitchFamily="49" charset="0"/>
              <a:buChar char="o"/>
              <a:defRPr sz="1350">
                <a:latin typeface="Calibri" panose="020F0502020204030204" pitchFamily="34" charset="0"/>
                <a:cs typeface="Calibri" panose="020F0502020204030204" pitchFamily="34" charset="0"/>
              </a:defRPr>
            </a:lvl4pPr>
            <a:lvl5pPr>
              <a:defRPr sz="135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6" y="845232"/>
            <a:ext cx="5146585" cy="478554"/>
          </a:xfrm>
          <a:prstGeom prst="rect">
            <a:avLst/>
          </a:prstGeom>
        </p:spPr>
        <p:txBody>
          <a:bodyPr anchor="t" anchorCtr="0"/>
          <a:lstStyle>
            <a:lvl1pPr marL="0" indent="0" algn="l">
              <a:buNone/>
              <a:defRPr sz="2025" b="1" i="0">
                <a:solidFill>
                  <a:schemeClr val="accent2"/>
                </a:solidFill>
                <a:latin typeface="Calibri" panose="020F0502020204030204" pitchFamily="34" charset="0"/>
                <a:cs typeface="Calibri" panose="020F0502020204030204" pitchFamily="34" charset="0"/>
              </a:defRPr>
            </a:lvl1pPr>
            <a:lvl2pPr marL="257175" indent="0">
              <a:buNone/>
              <a:defRPr/>
            </a:lvl2pPr>
          </a:lstStyle>
          <a:p>
            <a:pPr lvl="0"/>
            <a:r>
              <a:rPr lang="en-US" dirty="0"/>
              <a:t>Title Slide Left Align</a:t>
            </a:r>
          </a:p>
        </p:txBody>
      </p:sp>
    </p:spTree>
    <p:extLst>
      <p:ext uri="{BB962C8B-B14F-4D97-AF65-F5344CB8AC3E}">
        <p14:creationId xmlns:p14="http://schemas.microsoft.com/office/powerpoint/2010/main" val="3815652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F36FC954-2F44-964F-86CF-E29D3A207F4F}"/>
              </a:ext>
            </a:extLst>
          </p:cNvPr>
          <p:cNvSpPr>
            <a:spLocks noGrp="1"/>
          </p:cNvSpPr>
          <p:nvPr>
            <p:ph type="body" sz="quarter" idx="12" hasCustomPrompt="1"/>
          </p:nvPr>
        </p:nvSpPr>
        <p:spPr>
          <a:xfrm>
            <a:off x="1724026" y="1568450"/>
            <a:ext cx="9180409" cy="3721100"/>
          </a:xfrm>
          <a:prstGeom prst="rect">
            <a:avLst/>
          </a:prstGeom>
        </p:spPr>
        <p:txBody>
          <a:bodyPr anchor="ctr"/>
          <a:lstStyle>
            <a:lvl1pPr marL="385763" indent="-385763">
              <a:buClr>
                <a:schemeClr val="accent2"/>
              </a:buClr>
              <a:buSzPct val="50000"/>
              <a:buFont typeface="+mj-lt"/>
              <a:buAutoNum type="arabicPeriod"/>
              <a:defRPr sz="4125" b="1" i="0">
                <a:solidFill>
                  <a:schemeClr val="accent2"/>
                </a:solidFill>
                <a:latin typeface="Calibri" panose="020F0502020204030204" pitchFamily="34" charset="0"/>
                <a:cs typeface="Calibri" panose="020F0502020204030204" pitchFamily="34" charset="0"/>
              </a:defRPr>
            </a:lvl1pPr>
          </a:lstStyle>
          <a:p>
            <a:pPr lvl="0"/>
            <a:r>
              <a:rPr lang="nl-NL" dirty="0" err="1"/>
              <a:t>Chapter</a:t>
            </a:r>
            <a:r>
              <a:rPr lang="nl-NL" dirty="0"/>
              <a:t> </a:t>
            </a:r>
            <a:r>
              <a:rPr lang="nl-NL" dirty="0" err="1"/>
              <a:t>title</a:t>
            </a:r>
            <a:endParaRPr lang="nl-NL" dirty="0"/>
          </a:p>
          <a:p>
            <a:pPr lvl="0"/>
            <a:r>
              <a:rPr lang="nl-NL" dirty="0" err="1"/>
              <a:t>Chapter</a:t>
            </a:r>
            <a:r>
              <a:rPr lang="nl-NL" dirty="0"/>
              <a:t> </a:t>
            </a:r>
            <a:r>
              <a:rPr lang="nl-BE" dirty="0" err="1"/>
              <a:t>title</a:t>
            </a:r>
            <a:endParaRPr lang="nl-BE" dirty="0"/>
          </a:p>
          <a:p>
            <a:pPr lvl="0"/>
            <a:r>
              <a:rPr lang="nl-NL" dirty="0" err="1"/>
              <a:t>Chapter</a:t>
            </a:r>
            <a:r>
              <a:rPr lang="nl-NL" dirty="0"/>
              <a:t> </a:t>
            </a:r>
            <a:r>
              <a:rPr lang="nl-BE" dirty="0" err="1"/>
              <a:t>title</a:t>
            </a:r>
            <a:endParaRPr lang="nl-BE" dirty="0"/>
          </a:p>
        </p:txBody>
      </p:sp>
      <p:pic>
        <p:nvPicPr>
          <p:cNvPr id="12" name="Afbeelding 11">
            <a:extLst>
              <a:ext uri="{FF2B5EF4-FFF2-40B4-BE49-F238E27FC236}">
                <a16:creationId xmlns:a16="http://schemas.microsoft.com/office/drawing/2014/main" id="{34A00E1B-6954-564A-AF5B-F8E0E07540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3" name="Afbeelding 12">
            <a:extLst>
              <a:ext uri="{FF2B5EF4-FFF2-40B4-BE49-F238E27FC236}">
                <a16:creationId xmlns:a16="http://schemas.microsoft.com/office/drawing/2014/main" id="{38DA4520-533D-FC46-B423-04FB72E241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Tree>
    <p:extLst>
      <p:ext uri="{BB962C8B-B14F-4D97-AF65-F5344CB8AC3E}">
        <p14:creationId xmlns:p14="http://schemas.microsoft.com/office/powerpoint/2010/main" val="484877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bg2"/>
        </a:solidFill>
        <a:effectLst/>
      </p:bgPr>
    </p:bg>
    <p:spTree>
      <p:nvGrpSpPr>
        <p:cNvPr id="1" name=""/>
        <p:cNvGrpSpPr/>
        <p:nvPr/>
      </p:nvGrpSpPr>
      <p:grpSpPr>
        <a:xfrm>
          <a:off x="0" y="0"/>
          <a:ext cx="0" cy="0"/>
          <a:chOff x="0" y="0"/>
          <a:chExt cx="0" cy="0"/>
        </a:xfrm>
      </p:grpSpPr>
      <p:sp>
        <p:nvSpPr>
          <p:cNvPr id="11" name="Titel 28">
            <a:extLst>
              <a:ext uri="{FF2B5EF4-FFF2-40B4-BE49-F238E27FC236}">
                <a16:creationId xmlns:a16="http://schemas.microsoft.com/office/drawing/2014/main" id="{60C35238-2B0F-7647-BA98-57300A635E7E}"/>
              </a:ext>
            </a:extLst>
          </p:cNvPr>
          <p:cNvSpPr>
            <a:spLocks noGrp="1"/>
          </p:cNvSpPr>
          <p:nvPr>
            <p:ph type="title" hasCustomPrompt="1"/>
          </p:nvPr>
        </p:nvSpPr>
        <p:spPr>
          <a:xfrm>
            <a:off x="1731079" y="2505045"/>
            <a:ext cx="9180612" cy="1847917"/>
          </a:xfrm>
          <a:prstGeom prst="rect">
            <a:avLst/>
          </a:prstGeom>
        </p:spPr>
        <p:txBody>
          <a:bodyPr anchor="ctr">
            <a:noAutofit/>
          </a:bodyPr>
          <a:lstStyle>
            <a:lvl1pPr>
              <a:defRPr sz="4219" b="1" i="0">
                <a:solidFill>
                  <a:schemeClr val="accent2"/>
                </a:solidFill>
                <a:latin typeface="Calibri" panose="020F0502020204030204" pitchFamily="34" charset="0"/>
                <a:cs typeface="Calibri" panose="020F0502020204030204" pitchFamily="34" charset="0"/>
              </a:defRPr>
            </a:lvl1pPr>
          </a:lstStyle>
          <a:p>
            <a:r>
              <a:rPr lang="nl-NL" dirty="0" err="1"/>
              <a:t>Chapter</a:t>
            </a:r>
            <a:br>
              <a:rPr lang="nl-NL" dirty="0"/>
            </a:br>
            <a:r>
              <a:rPr lang="nl-NL" dirty="0" err="1"/>
              <a:t>title</a:t>
            </a:r>
            <a:endParaRPr lang="nl-BE" dirty="0"/>
          </a:p>
        </p:txBody>
      </p:sp>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890129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ight">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3"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sz="2700" b="1" i="0" dirty="0">
              <a:latin typeface="Calibri" panose="020F0502020204030204" pitchFamily="34" charset="0"/>
              <a:cs typeface="Calibri" panose="020F0502020204030204" pitchFamily="34" charset="0"/>
            </a:endParaRPr>
          </a:p>
        </p:txBody>
      </p:sp>
      <p:sp>
        <p:nvSpPr>
          <p:cNvPr id="4" name="Text Placeholder 2"/>
          <p:cNvSpPr>
            <a:spLocks noGrp="1"/>
          </p:cNvSpPr>
          <p:nvPr>
            <p:ph type="body" sz="quarter" idx="10" hasCustomPrompt="1"/>
          </p:nvPr>
        </p:nvSpPr>
        <p:spPr>
          <a:xfrm>
            <a:off x="1306799" y="1306800"/>
            <a:ext cx="9300879" cy="4244400"/>
          </a:xfrm>
          <a:prstGeom prst="rect">
            <a:avLst/>
          </a:prstGeom>
        </p:spPr>
        <p:txBody>
          <a:bodyPr anchor="ctr"/>
          <a:lstStyle>
            <a:lvl1pPr marL="0" indent="0">
              <a:buNone/>
              <a:defRPr sz="2700">
                <a:solidFill>
                  <a:schemeClr val="bg1"/>
                </a:solidFill>
              </a:defRPr>
            </a:lvl1pPr>
          </a:lstStyle>
          <a:p>
            <a:r>
              <a:rPr lang="nl-BE" b="1" i="0" dirty="0" err="1">
                <a:latin typeface="Calibri" panose="020F0502020204030204" pitchFamily="34" charset="0"/>
                <a:cs typeface="Calibri" panose="020F0502020204030204" pitchFamily="34" charset="0"/>
              </a:rPr>
              <a:t>Your</a:t>
            </a:r>
            <a:r>
              <a:rPr lang="nl-BE" b="1" i="0" dirty="0">
                <a:latin typeface="Calibri" panose="020F0502020204030204" pitchFamily="34" charset="0"/>
                <a:cs typeface="Calibri" panose="020F0502020204030204" pitchFamily="34" charset="0"/>
              </a:rPr>
              <a:t> </a:t>
            </a:r>
            <a:r>
              <a:rPr lang="nl-BE" b="1" i="0" dirty="0" err="1">
                <a:latin typeface="Calibri" panose="020F0502020204030204" pitchFamily="34" charset="0"/>
                <a:cs typeface="Calibri" panose="020F0502020204030204" pitchFamily="34" charset="0"/>
              </a:rPr>
              <a:t>closing</a:t>
            </a:r>
            <a:r>
              <a:rPr lang="nl-BE" b="1" i="0" dirty="0">
                <a:latin typeface="Calibri" panose="020F0502020204030204" pitchFamily="34" charset="0"/>
                <a:cs typeface="Calibri" panose="020F0502020204030204" pitchFamily="34" charset="0"/>
              </a:rPr>
              <a:t> </a:t>
            </a:r>
            <a:r>
              <a:rPr lang="nl-BE" b="1" i="0" dirty="0" err="1">
                <a:latin typeface="Calibri" panose="020F0502020204030204" pitchFamily="34" charset="0"/>
                <a:cs typeface="Calibri" panose="020F0502020204030204" pitchFamily="34" charset="0"/>
              </a:rPr>
              <a:t>phrase</a:t>
            </a:r>
            <a:endParaRPr lang="nl-BE"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50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1" y="5936947"/>
            <a:ext cx="25227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Date</a:t>
            </a:r>
          </a:p>
        </p:txBody>
      </p:sp>
      <p:pic>
        <p:nvPicPr>
          <p:cNvPr id="12" name="Afbeelding 11">
            <a:extLst>
              <a:ext uri="{FF2B5EF4-FFF2-40B4-BE49-F238E27FC236}">
                <a16:creationId xmlns:a16="http://schemas.microsoft.com/office/drawing/2014/main" id="{D0BB3378-C5FD-0E42-8B0F-1E66EE15F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4801" cy="6852214"/>
          </a:xfrm>
          <a:prstGeom prst="rect">
            <a:avLst/>
          </a:prstGeom>
        </p:spPr>
      </p:pic>
      <p:pic>
        <p:nvPicPr>
          <p:cNvPr id="13" name="Afbeelding 12">
            <a:extLst>
              <a:ext uri="{FF2B5EF4-FFF2-40B4-BE49-F238E27FC236}">
                <a16:creationId xmlns:a16="http://schemas.microsoft.com/office/drawing/2014/main" id="{F68E521F-019F-1C4A-8728-0564038533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56E3B219-2633-CA4F-8AF5-DBB60C0854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C64D2338-5654-1F4A-9C62-121157932F82}"/>
              </a:ext>
            </a:extLst>
          </p:cNvPr>
          <p:cNvSpPr>
            <a:spLocks noGrp="1"/>
          </p:cNvSpPr>
          <p:nvPr>
            <p:ph type="title" hasCustomPrompt="1"/>
          </p:nvPr>
        </p:nvSpPr>
        <p:spPr>
          <a:xfrm>
            <a:off x="6411601" y="2052838"/>
            <a:ext cx="5268913" cy="2343711"/>
          </a:xfrm>
          <a:prstGeom prst="rect">
            <a:avLst/>
          </a:prstGeom>
        </p:spPr>
        <p:txBody>
          <a:bodyPr anchor="t">
            <a:normAutofit/>
          </a:bodyPr>
          <a:lstStyle>
            <a:lvl1pPr>
              <a:defRPr sz="4125" b="1" i="0">
                <a:solidFill>
                  <a:schemeClr val="accent2"/>
                </a:solidFill>
                <a:latin typeface="Calibri" panose="020F0502020204030204" pitchFamily="34" charset="0"/>
                <a:cs typeface="Calibri" panose="020F0502020204030204" pitchFamily="34" charset="0"/>
              </a:defRPr>
            </a:lvl1pPr>
          </a:lstStyle>
          <a:p>
            <a:r>
              <a:rPr lang="nl-BE" dirty="0"/>
              <a:t>New Infrabel </a:t>
            </a:r>
            <a:br>
              <a:rPr lang="nl-BE" dirty="0"/>
            </a:br>
            <a:r>
              <a:rPr lang="nl-BE" dirty="0"/>
              <a:t>PPT Template</a:t>
            </a:r>
          </a:p>
        </p:txBody>
      </p:sp>
      <p:sp>
        <p:nvSpPr>
          <p:cNvPr id="22" name="Tijdelijke aanduiding voor tekst 32">
            <a:extLst>
              <a:ext uri="{FF2B5EF4-FFF2-40B4-BE49-F238E27FC236}">
                <a16:creationId xmlns:a16="http://schemas.microsoft.com/office/drawing/2014/main" id="{7B97786C-8004-0943-991A-184A22C0CD53}"/>
              </a:ext>
            </a:extLst>
          </p:cNvPr>
          <p:cNvSpPr>
            <a:spLocks noGrp="1"/>
          </p:cNvSpPr>
          <p:nvPr>
            <p:ph type="body" sz="quarter" idx="12" hasCustomPrompt="1"/>
          </p:nvPr>
        </p:nvSpPr>
        <p:spPr>
          <a:xfrm>
            <a:off x="6411601" y="4594548"/>
            <a:ext cx="5268913" cy="354013"/>
          </a:xfrm>
          <a:prstGeom prst="rect">
            <a:avLst/>
          </a:prstGeom>
        </p:spPr>
        <p:txBody>
          <a:bodyPr>
            <a:noAutofit/>
          </a:bodyPr>
          <a:lstStyle>
            <a:lvl1pPr marL="0" indent="0">
              <a:buNone/>
              <a:defRPr sz="1875" b="1" i="0">
                <a:solidFill>
                  <a:schemeClr val="bg2"/>
                </a:solidFill>
                <a:latin typeface="Calibri" panose="020F0502020204030204" pitchFamily="34" charset="0"/>
                <a:cs typeface="Calibri" panose="020F0502020204030204" pitchFamily="34" charset="0"/>
              </a:defRPr>
            </a:lvl1pPr>
          </a:lstStyle>
          <a:p>
            <a:pPr lvl="0"/>
            <a:r>
              <a:rPr lang="nl-BE" dirty="0" err="1"/>
              <a:t>Subtitle</a:t>
            </a:r>
            <a:endParaRPr lang="nl-BE" dirty="0"/>
          </a:p>
        </p:txBody>
      </p:sp>
      <p:sp>
        <p:nvSpPr>
          <p:cNvPr id="26" name="Tijdelijke aanduiding voor tekst 32">
            <a:extLst>
              <a:ext uri="{FF2B5EF4-FFF2-40B4-BE49-F238E27FC236}">
                <a16:creationId xmlns:a16="http://schemas.microsoft.com/office/drawing/2014/main" id="{7024A828-DDA5-D64F-BDF2-3A4452BAEF43}"/>
              </a:ext>
            </a:extLst>
          </p:cNvPr>
          <p:cNvSpPr>
            <a:spLocks noGrp="1"/>
          </p:cNvSpPr>
          <p:nvPr>
            <p:ph type="body" sz="quarter" idx="13" hasCustomPrompt="1"/>
          </p:nvPr>
        </p:nvSpPr>
        <p:spPr>
          <a:xfrm>
            <a:off x="6411601" y="5551202"/>
            <a:ext cx="44064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500"/>
            <a:ext cx="2024544" cy="330621"/>
          </a:xfrm>
          <a:prstGeom prst="rect">
            <a:avLst/>
          </a:prstGeom>
        </p:spPr>
      </p:pic>
      <p:pic>
        <p:nvPicPr>
          <p:cNvPr id="14" name="Imag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844351" y="681743"/>
            <a:ext cx="743489" cy="338378"/>
          </a:xfrm>
          <a:prstGeom prst="rect">
            <a:avLst/>
          </a:prstGeom>
        </p:spPr>
      </p:pic>
    </p:spTree>
    <p:extLst>
      <p:ext uri="{BB962C8B-B14F-4D97-AF65-F5344CB8AC3E}">
        <p14:creationId xmlns:p14="http://schemas.microsoft.com/office/powerpoint/2010/main" val="932989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4801" cy="6858000"/>
          </a:xfrm>
          <a:prstGeom prst="rect">
            <a:avLst/>
          </a:prstGeom>
        </p:spPr>
      </p:pic>
      <p:pic>
        <p:nvPicPr>
          <p:cNvPr id="13" name="Afbeelding 12">
            <a:extLst>
              <a:ext uri="{FF2B5EF4-FFF2-40B4-BE49-F238E27FC236}">
                <a16:creationId xmlns:a16="http://schemas.microsoft.com/office/drawing/2014/main" id="{25F0BD56-BAEA-294C-A452-3A606BC1B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3699229F-CF47-3F4D-BC39-7FDF25373F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933B33C8-5E8A-AB48-80BF-55E43960DC1C}"/>
              </a:ext>
            </a:extLst>
          </p:cNvPr>
          <p:cNvSpPr>
            <a:spLocks noGrp="1"/>
          </p:cNvSpPr>
          <p:nvPr>
            <p:ph type="title" hasCustomPrompt="1"/>
          </p:nvPr>
        </p:nvSpPr>
        <p:spPr>
          <a:xfrm>
            <a:off x="6411601" y="2052838"/>
            <a:ext cx="5268913" cy="2343711"/>
          </a:xfrm>
          <a:prstGeom prst="rect">
            <a:avLst/>
          </a:prstGeom>
        </p:spPr>
        <p:txBody>
          <a:bodyPr anchor="t">
            <a:normAutofit/>
          </a:bodyPr>
          <a:lstStyle>
            <a:lvl1pPr>
              <a:defRPr sz="4125" b="1" i="0">
                <a:solidFill>
                  <a:schemeClr val="accent2"/>
                </a:solidFill>
                <a:latin typeface="Calibri" panose="020F0502020204030204" pitchFamily="34" charset="0"/>
                <a:cs typeface="Calibri" panose="020F0502020204030204" pitchFamily="34" charset="0"/>
              </a:defRPr>
            </a:lvl1pPr>
          </a:lstStyle>
          <a:p>
            <a:r>
              <a:rPr lang="nl-BE" dirty="0"/>
              <a:t>New Infrabel </a:t>
            </a:r>
            <a:br>
              <a:rPr lang="nl-BE" dirty="0"/>
            </a:br>
            <a:r>
              <a:rPr lang="nl-BE" dirty="0"/>
              <a:t>PPT Template</a:t>
            </a:r>
          </a:p>
        </p:txBody>
      </p:sp>
      <p:sp>
        <p:nvSpPr>
          <p:cNvPr id="22" name="Tijdelijke aanduiding voor tekst 32">
            <a:extLst>
              <a:ext uri="{FF2B5EF4-FFF2-40B4-BE49-F238E27FC236}">
                <a16:creationId xmlns:a16="http://schemas.microsoft.com/office/drawing/2014/main" id="{16040426-B7BF-2844-BAE3-149DEB867A2A}"/>
              </a:ext>
            </a:extLst>
          </p:cNvPr>
          <p:cNvSpPr>
            <a:spLocks noGrp="1"/>
          </p:cNvSpPr>
          <p:nvPr>
            <p:ph type="body" sz="quarter" idx="12" hasCustomPrompt="1"/>
          </p:nvPr>
        </p:nvSpPr>
        <p:spPr>
          <a:xfrm>
            <a:off x="6411601" y="4594548"/>
            <a:ext cx="5268913" cy="354013"/>
          </a:xfrm>
          <a:prstGeom prst="rect">
            <a:avLst/>
          </a:prstGeom>
        </p:spPr>
        <p:txBody>
          <a:bodyPr>
            <a:noAutofit/>
          </a:bodyPr>
          <a:lstStyle>
            <a:lvl1pPr marL="0" indent="0">
              <a:buNone/>
              <a:defRPr sz="1875" b="1" i="0">
                <a:solidFill>
                  <a:schemeClr val="bg2"/>
                </a:solidFill>
                <a:latin typeface="Calibri" panose="020F0502020204030204" pitchFamily="34" charset="0"/>
                <a:cs typeface="Calibri" panose="020F0502020204030204" pitchFamily="34" charset="0"/>
              </a:defRPr>
            </a:lvl1pPr>
          </a:lstStyle>
          <a:p>
            <a:pPr lvl="0"/>
            <a:r>
              <a:rPr lang="nl-BE" dirty="0" err="1"/>
              <a:t>Subtitle</a:t>
            </a:r>
            <a:endParaRPr lang="nl-BE" dirty="0"/>
          </a:p>
        </p:txBody>
      </p:sp>
      <p:sp>
        <p:nvSpPr>
          <p:cNvPr id="26" name="Tijdelijke aanduiding voor tekst 32">
            <a:extLst>
              <a:ext uri="{FF2B5EF4-FFF2-40B4-BE49-F238E27FC236}">
                <a16:creationId xmlns:a16="http://schemas.microsoft.com/office/drawing/2014/main" id="{B4D9616B-DA26-1A47-9747-A7181BAF80E2}"/>
              </a:ext>
            </a:extLst>
          </p:cNvPr>
          <p:cNvSpPr>
            <a:spLocks noGrp="1"/>
          </p:cNvSpPr>
          <p:nvPr>
            <p:ph type="body" sz="quarter" idx="13" hasCustomPrompt="1"/>
          </p:nvPr>
        </p:nvSpPr>
        <p:spPr>
          <a:xfrm>
            <a:off x="6411601" y="5551202"/>
            <a:ext cx="44064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500"/>
            <a:ext cx="2024544" cy="330621"/>
          </a:xfrm>
          <a:prstGeom prst="rect">
            <a:avLst/>
          </a:prstGeom>
        </p:spPr>
      </p:pic>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1" y="5936947"/>
            <a:ext cx="25227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Date</a:t>
            </a:r>
          </a:p>
        </p:txBody>
      </p:sp>
      <p:pic>
        <p:nvPicPr>
          <p:cNvPr id="12" name="Imag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844351" y="681743"/>
            <a:ext cx="743489" cy="338378"/>
          </a:xfrm>
          <a:prstGeom prst="rect">
            <a:avLst/>
          </a:prstGeom>
        </p:spPr>
      </p:pic>
    </p:spTree>
    <p:extLst>
      <p:ext uri="{BB962C8B-B14F-4D97-AF65-F5344CB8AC3E}">
        <p14:creationId xmlns:p14="http://schemas.microsoft.com/office/powerpoint/2010/main" val="17405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4801" cy="6858000"/>
          </a:xfrm>
          <a:prstGeom prst="rect">
            <a:avLst/>
          </a:prstGeom>
        </p:spPr>
      </p:pic>
      <p:pic>
        <p:nvPicPr>
          <p:cNvPr id="13" name="Afbeelding 12">
            <a:extLst>
              <a:ext uri="{FF2B5EF4-FFF2-40B4-BE49-F238E27FC236}">
                <a16:creationId xmlns:a16="http://schemas.microsoft.com/office/drawing/2014/main" id="{25F0BD56-BAEA-294C-A452-3A606BC1B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3699229F-CF47-3F4D-BC39-7FDF25373F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933B33C8-5E8A-AB48-80BF-55E43960DC1C}"/>
              </a:ext>
            </a:extLst>
          </p:cNvPr>
          <p:cNvSpPr>
            <a:spLocks noGrp="1"/>
          </p:cNvSpPr>
          <p:nvPr>
            <p:ph type="title" hasCustomPrompt="1"/>
          </p:nvPr>
        </p:nvSpPr>
        <p:spPr>
          <a:xfrm>
            <a:off x="6411601" y="2052838"/>
            <a:ext cx="5268913" cy="2343711"/>
          </a:xfrm>
          <a:prstGeom prst="rect">
            <a:avLst/>
          </a:prstGeom>
        </p:spPr>
        <p:txBody>
          <a:bodyPr anchor="t">
            <a:normAutofit/>
          </a:bodyPr>
          <a:lstStyle>
            <a:lvl1pPr>
              <a:defRPr sz="4125" b="1" i="0">
                <a:solidFill>
                  <a:schemeClr val="accent2"/>
                </a:solidFill>
                <a:latin typeface="Calibri" panose="020F0502020204030204" pitchFamily="34" charset="0"/>
                <a:cs typeface="Calibri" panose="020F0502020204030204" pitchFamily="34" charset="0"/>
              </a:defRPr>
            </a:lvl1pPr>
          </a:lstStyle>
          <a:p>
            <a:r>
              <a:rPr lang="nl-BE" dirty="0"/>
              <a:t>New Infrabel </a:t>
            </a:r>
            <a:br>
              <a:rPr lang="nl-BE" dirty="0"/>
            </a:br>
            <a:r>
              <a:rPr lang="nl-BE" dirty="0"/>
              <a:t>PPT Template</a:t>
            </a:r>
          </a:p>
        </p:txBody>
      </p:sp>
      <p:sp>
        <p:nvSpPr>
          <p:cNvPr id="22" name="Tijdelijke aanduiding voor tekst 32">
            <a:extLst>
              <a:ext uri="{FF2B5EF4-FFF2-40B4-BE49-F238E27FC236}">
                <a16:creationId xmlns:a16="http://schemas.microsoft.com/office/drawing/2014/main" id="{16040426-B7BF-2844-BAE3-149DEB867A2A}"/>
              </a:ext>
            </a:extLst>
          </p:cNvPr>
          <p:cNvSpPr>
            <a:spLocks noGrp="1"/>
          </p:cNvSpPr>
          <p:nvPr>
            <p:ph type="body" sz="quarter" idx="12" hasCustomPrompt="1"/>
          </p:nvPr>
        </p:nvSpPr>
        <p:spPr>
          <a:xfrm>
            <a:off x="6411601" y="4594548"/>
            <a:ext cx="5268913" cy="354013"/>
          </a:xfrm>
          <a:prstGeom prst="rect">
            <a:avLst/>
          </a:prstGeom>
        </p:spPr>
        <p:txBody>
          <a:bodyPr>
            <a:noAutofit/>
          </a:bodyPr>
          <a:lstStyle>
            <a:lvl1pPr marL="0" indent="0">
              <a:buNone/>
              <a:defRPr sz="1875" b="1" i="0">
                <a:solidFill>
                  <a:schemeClr val="bg2"/>
                </a:solidFill>
                <a:latin typeface="Calibri" panose="020F0502020204030204" pitchFamily="34" charset="0"/>
                <a:cs typeface="Calibri" panose="020F0502020204030204" pitchFamily="34" charset="0"/>
              </a:defRPr>
            </a:lvl1pPr>
          </a:lstStyle>
          <a:p>
            <a:pPr lvl="0"/>
            <a:r>
              <a:rPr lang="nl-BE" dirty="0" err="1"/>
              <a:t>Subtitle</a:t>
            </a:r>
            <a:endParaRPr lang="nl-BE" dirty="0"/>
          </a:p>
        </p:txBody>
      </p:sp>
      <p:sp>
        <p:nvSpPr>
          <p:cNvPr id="26" name="Tijdelijke aanduiding voor tekst 32">
            <a:extLst>
              <a:ext uri="{FF2B5EF4-FFF2-40B4-BE49-F238E27FC236}">
                <a16:creationId xmlns:a16="http://schemas.microsoft.com/office/drawing/2014/main" id="{B4D9616B-DA26-1A47-9747-A7181BAF80E2}"/>
              </a:ext>
            </a:extLst>
          </p:cNvPr>
          <p:cNvSpPr>
            <a:spLocks noGrp="1"/>
          </p:cNvSpPr>
          <p:nvPr>
            <p:ph type="body" sz="quarter" idx="13" hasCustomPrompt="1"/>
          </p:nvPr>
        </p:nvSpPr>
        <p:spPr>
          <a:xfrm>
            <a:off x="6411601" y="5551202"/>
            <a:ext cx="44064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500"/>
            <a:ext cx="2024544" cy="330621"/>
          </a:xfrm>
          <a:prstGeom prst="rect">
            <a:avLst/>
          </a:prstGeom>
        </p:spPr>
      </p:pic>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1" y="5936947"/>
            <a:ext cx="25227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Date</a:t>
            </a:r>
          </a:p>
        </p:txBody>
      </p:sp>
      <p:pic>
        <p:nvPicPr>
          <p:cNvPr id="12" name="Imag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844351" y="681743"/>
            <a:ext cx="743489" cy="338378"/>
          </a:xfrm>
          <a:prstGeom prst="rect">
            <a:avLst/>
          </a:prstGeom>
        </p:spPr>
      </p:pic>
    </p:spTree>
    <p:extLst>
      <p:ext uri="{BB962C8B-B14F-4D97-AF65-F5344CB8AC3E}">
        <p14:creationId xmlns:p14="http://schemas.microsoft.com/office/powerpoint/2010/main" val="401253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a:extLst>
              <a:ext uri="{28A0092B-C50C-407E-A947-70E740481C1C}">
                <a14:useLocalDpi xmlns:a14="http://schemas.microsoft.com/office/drawing/2010/main" val="0"/>
              </a:ext>
            </a:extLst>
          </a:blip>
          <a:srcRect l="24068" t="148" r="8817" b="1178"/>
          <a:stretch/>
        </p:blipFill>
        <p:spPr>
          <a:xfrm>
            <a:off x="-778120" y="-4564"/>
            <a:ext cx="7001265" cy="6862564"/>
          </a:xfrm>
          <a:prstGeom prst="rect">
            <a:avLst/>
          </a:prstGeom>
        </p:spPr>
      </p:pic>
      <p:pic>
        <p:nvPicPr>
          <p:cNvPr id="13" name="Afbeelding 12">
            <a:extLst>
              <a:ext uri="{FF2B5EF4-FFF2-40B4-BE49-F238E27FC236}">
                <a16:creationId xmlns:a16="http://schemas.microsoft.com/office/drawing/2014/main" id="{25F0BD56-BAEA-294C-A452-3A606BC1B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3699229F-CF47-3F4D-BC39-7FDF25373F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933B33C8-5E8A-AB48-80BF-55E43960DC1C}"/>
              </a:ext>
            </a:extLst>
          </p:cNvPr>
          <p:cNvSpPr>
            <a:spLocks noGrp="1"/>
          </p:cNvSpPr>
          <p:nvPr>
            <p:ph type="title" hasCustomPrompt="1"/>
          </p:nvPr>
        </p:nvSpPr>
        <p:spPr>
          <a:xfrm>
            <a:off x="6411601" y="2052838"/>
            <a:ext cx="5268913" cy="2343711"/>
          </a:xfrm>
          <a:prstGeom prst="rect">
            <a:avLst/>
          </a:prstGeom>
        </p:spPr>
        <p:txBody>
          <a:bodyPr anchor="t">
            <a:normAutofit/>
          </a:bodyPr>
          <a:lstStyle>
            <a:lvl1pPr>
              <a:defRPr sz="4125" b="1" i="0">
                <a:solidFill>
                  <a:schemeClr val="accent2"/>
                </a:solidFill>
                <a:latin typeface="Calibri" panose="020F0502020204030204" pitchFamily="34" charset="0"/>
                <a:cs typeface="Calibri" panose="020F0502020204030204" pitchFamily="34" charset="0"/>
              </a:defRPr>
            </a:lvl1pPr>
          </a:lstStyle>
          <a:p>
            <a:r>
              <a:rPr lang="nl-BE" dirty="0"/>
              <a:t>New Infrabel </a:t>
            </a:r>
            <a:br>
              <a:rPr lang="nl-BE" dirty="0"/>
            </a:br>
            <a:r>
              <a:rPr lang="nl-BE" dirty="0"/>
              <a:t>PPT Template</a:t>
            </a:r>
          </a:p>
        </p:txBody>
      </p:sp>
      <p:sp>
        <p:nvSpPr>
          <p:cNvPr id="22" name="Tijdelijke aanduiding voor tekst 32">
            <a:extLst>
              <a:ext uri="{FF2B5EF4-FFF2-40B4-BE49-F238E27FC236}">
                <a16:creationId xmlns:a16="http://schemas.microsoft.com/office/drawing/2014/main" id="{16040426-B7BF-2844-BAE3-149DEB867A2A}"/>
              </a:ext>
            </a:extLst>
          </p:cNvPr>
          <p:cNvSpPr>
            <a:spLocks noGrp="1"/>
          </p:cNvSpPr>
          <p:nvPr>
            <p:ph type="body" sz="quarter" idx="12" hasCustomPrompt="1"/>
          </p:nvPr>
        </p:nvSpPr>
        <p:spPr>
          <a:xfrm>
            <a:off x="6411601" y="4594548"/>
            <a:ext cx="5268913" cy="354013"/>
          </a:xfrm>
          <a:prstGeom prst="rect">
            <a:avLst/>
          </a:prstGeom>
        </p:spPr>
        <p:txBody>
          <a:bodyPr>
            <a:noAutofit/>
          </a:bodyPr>
          <a:lstStyle>
            <a:lvl1pPr marL="0" indent="0">
              <a:buNone/>
              <a:defRPr sz="1875" b="1" i="0">
                <a:solidFill>
                  <a:schemeClr val="bg2"/>
                </a:solidFill>
                <a:latin typeface="Calibri" panose="020F0502020204030204" pitchFamily="34" charset="0"/>
                <a:cs typeface="Calibri" panose="020F0502020204030204" pitchFamily="34" charset="0"/>
              </a:defRPr>
            </a:lvl1pPr>
          </a:lstStyle>
          <a:p>
            <a:pPr lvl="0"/>
            <a:r>
              <a:rPr lang="nl-BE" dirty="0" err="1"/>
              <a:t>Subtitle</a:t>
            </a:r>
            <a:endParaRPr lang="nl-BE" dirty="0"/>
          </a:p>
        </p:txBody>
      </p:sp>
      <p:sp>
        <p:nvSpPr>
          <p:cNvPr id="26" name="Tijdelijke aanduiding voor tekst 32">
            <a:extLst>
              <a:ext uri="{FF2B5EF4-FFF2-40B4-BE49-F238E27FC236}">
                <a16:creationId xmlns:a16="http://schemas.microsoft.com/office/drawing/2014/main" id="{B4D9616B-DA26-1A47-9747-A7181BAF80E2}"/>
              </a:ext>
            </a:extLst>
          </p:cNvPr>
          <p:cNvSpPr>
            <a:spLocks noGrp="1"/>
          </p:cNvSpPr>
          <p:nvPr>
            <p:ph type="body" sz="quarter" idx="13" hasCustomPrompt="1"/>
          </p:nvPr>
        </p:nvSpPr>
        <p:spPr>
          <a:xfrm>
            <a:off x="6411601" y="5551202"/>
            <a:ext cx="44064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500"/>
            <a:ext cx="2024544" cy="330621"/>
          </a:xfrm>
          <a:prstGeom prst="rect">
            <a:avLst/>
          </a:prstGeom>
        </p:spPr>
      </p:pic>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1" y="5936947"/>
            <a:ext cx="2522779" cy="354013"/>
          </a:xfrm>
          <a:prstGeom prst="rect">
            <a:avLst/>
          </a:prstGeom>
        </p:spPr>
        <p:txBody>
          <a:bodyPr>
            <a:noAutofit/>
          </a:bodyPr>
          <a:lstStyle>
            <a:lvl1pPr marL="0" indent="0">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Date</a:t>
            </a:r>
          </a:p>
        </p:txBody>
      </p:sp>
      <p:pic>
        <p:nvPicPr>
          <p:cNvPr id="12" name="Imag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844351" y="681743"/>
            <a:ext cx="743489" cy="338378"/>
          </a:xfrm>
          <a:prstGeom prst="rect">
            <a:avLst/>
          </a:prstGeom>
        </p:spPr>
      </p:pic>
    </p:spTree>
    <p:extLst>
      <p:ext uri="{BB962C8B-B14F-4D97-AF65-F5344CB8AC3E}">
        <p14:creationId xmlns:p14="http://schemas.microsoft.com/office/powerpoint/2010/main" val="4256381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6">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4219415-A53B-2B41-90B9-5BABB65294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5" name="Afbeelding 14">
            <a:extLst>
              <a:ext uri="{FF2B5EF4-FFF2-40B4-BE49-F238E27FC236}">
                <a16:creationId xmlns:a16="http://schemas.microsoft.com/office/drawing/2014/main" id="{3AE94913-E972-EE41-AB37-F6C7F66F3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pic>
        <p:nvPicPr>
          <p:cNvPr id="16" name="Afbeelding 15">
            <a:extLst>
              <a:ext uri="{FF2B5EF4-FFF2-40B4-BE49-F238E27FC236}">
                <a16:creationId xmlns:a16="http://schemas.microsoft.com/office/drawing/2014/main" id="{C78BD40C-9F65-7846-9B08-0C3F7E8879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3400" y="5877000"/>
            <a:ext cx="2006045" cy="327600"/>
          </a:xfrm>
          <a:prstGeom prst="rect">
            <a:avLst/>
          </a:prstGeom>
        </p:spPr>
      </p:pic>
      <p:sp>
        <p:nvSpPr>
          <p:cNvPr id="19" name="Titel 28">
            <a:extLst>
              <a:ext uri="{FF2B5EF4-FFF2-40B4-BE49-F238E27FC236}">
                <a16:creationId xmlns:a16="http://schemas.microsoft.com/office/drawing/2014/main" id="{42A5EE27-DBC1-6A40-8B8E-82EA9D3E7631}"/>
              </a:ext>
            </a:extLst>
          </p:cNvPr>
          <p:cNvSpPr>
            <a:spLocks noGrp="1"/>
          </p:cNvSpPr>
          <p:nvPr>
            <p:ph type="title" hasCustomPrompt="1"/>
          </p:nvPr>
        </p:nvSpPr>
        <p:spPr>
          <a:xfrm>
            <a:off x="2195606" y="1797224"/>
            <a:ext cx="7800789" cy="2343711"/>
          </a:xfrm>
          <a:prstGeom prst="rect">
            <a:avLst/>
          </a:prstGeom>
        </p:spPr>
        <p:txBody>
          <a:bodyPr anchor="ctr">
            <a:normAutofit/>
          </a:bodyPr>
          <a:lstStyle>
            <a:lvl1pPr algn="ctr">
              <a:defRPr sz="4125" b="1" i="0">
                <a:solidFill>
                  <a:schemeClr val="accent2"/>
                </a:solidFill>
                <a:latin typeface="Calibri" panose="020F0502020204030204" pitchFamily="34" charset="0"/>
                <a:cs typeface="Calibri" panose="020F0502020204030204" pitchFamily="34" charset="0"/>
              </a:defRPr>
            </a:lvl1pPr>
          </a:lstStyle>
          <a:p>
            <a:r>
              <a:rPr lang="nl-BE" dirty="0"/>
              <a:t>New Infrabel </a:t>
            </a:r>
            <a:br>
              <a:rPr lang="nl-BE" dirty="0"/>
            </a:br>
            <a:r>
              <a:rPr lang="nl-BE" dirty="0"/>
              <a:t>PPT Template</a:t>
            </a:r>
          </a:p>
        </p:txBody>
      </p:sp>
      <p:sp>
        <p:nvSpPr>
          <p:cNvPr id="20" name="Tijdelijke aanduiding voor tekst 32">
            <a:extLst>
              <a:ext uri="{FF2B5EF4-FFF2-40B4-BE49-F238E27FC236}">
                <a16:creationId xmlns:a16="http://schemas.microsoft.com/office/drawing/2014/main" id="{6DACC24D-78C0-C14E-B9A6-23AFD9BFC3B6}"/>
              </a:ext>
            </a:extLst>
          </p:cNvPr>
          <p:cNvSpPr>
            <a:spLocks noGrp="1"/>
          </p:cNvSpPr>
          <p:nvPr>
            <p:ph type="body" sz="quarter" idx="12" hasCustomPrompt="1"/>
          </p:nvPr>
        </p:nvSpPr>
        <p:spPr>
          <a:xfrm>
            <a:off x="2195607" y="4180124"/>
            <a:ext cx="7800788" cy="354013"/>
          </a:xfrm>
          <a:prstGeom prst="rect">
            <a:avLst/>
          </a:prstGeom>
        </p:spPr>
        <p:txBody>
          <a:bodyPr>
            <a:noAutofit/>
          </a:bodyPr>
          <a:lstStyle>
            <a:lvl1pPr marL="0" indent="0" algn="ctr">
              <a:buNone/>
              <a:defRPr sz="1875" b="1" i="0">
                <a:solidFill>
                  <a:schemeClr val="bg2"/>
                </a:solidFill>
                <a:latin typeface="Calibri" panose="020F0502020204030204" pitchFamily="34" charset="0"/>
                <a:cs typeface="Calibri" panose="020F0502020204030204" pitchFamily="34" charset="0"/>
              </a:defRPr>
            </a:lvl1pPr>
          </a:lstStyle>
          <a:p>
            <a:pPr lvl="0"/>
            <a:r>
              <a:rPr lang="nl-BE" dirty="0" err="1"/>
              <a:t>Subtitle</a:t>
            </a:r>
            <a:endParaRPr lang="nl-BE" dirty="0"/>
          </a:p>
        </p:txBody>
      </p:sp>
      <p:sp>
        <p:nvSpPr>
          <p:cNvPr id="25" name="Tijdelijke aanduiding voor tekst 32">
            <a:extLst>
              <a:ext uri="{FF2B5EF4-FFF2-40B4-BE49-F238E27FC236}">
                <a16:creationId xmlns:a16="http://schemas.microsoft.com/office/drawing/2014/main" id="{CB788083-CA0D-D24B-8B18-9F58675CCEE8}"/>
              </a:ext>
            </a:extLst>
          </p:cNvPr>
          <p:cNvSpPr>
            <a:spLocks noGrp="1"/>
          </p:cNvSpPr>
          <p:nvPr>
            <p:ph type="body" sz="quarter" idx="13" hasCustomPrompt="1"/>
          </p:nvPr>
        </p:nvSpPr>
        <p:spPr>
          <a:xfrm>
            <a:off x="3892760" y="5871600"/>
            <a:ext cx="4406400" cy="352800"/>
          </a:xfrm>
          <a:prstGeom prst="rect">
            <a:avLst/>
          </a:prstGeom>
        </p:spPr>
        <p:txBody>
          <a:bodyPr anchor="ctr">
            <a:noAutofit/>
          </a:bodyPr>
          <a:lstStyle>
            <a:lvl1pPr marL="0" indent="0" algn="ctr">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Speakers</a:t>
            </a:r>
          </a:p>
        </p:txBody>
      </p:sp>
      <p:sp>
        <p:nvSpPr>
          <p:cNvPr id="9"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8368938" y="5871600"/>
            <a:ext cx="1627457" cy="352800"/>
          </a:xfrm>
          <a:prstGeom prst="rect">
            <a:avLst/>
          </a:prstGeom>
        </p:spPr>
        <p:txBody>
          <a:bodyPr>
            <a:noAutofit/>
          </a:bodyPr>
          <a:lstStyle>
            <a:lvl1pPr marL="0" indent="0" algn="r">
              <a:buNone/>
              <a:defRPr sz="1350" b="0" i="0">
                <a:solidFill>
                  <a:schemeClr val="accent2"/>
                </a:solidFill>
                <a:latin typeface="Calibri" panose="020F0502020204030204" pitchFamily="34" charset="0"/>
                <a:cs typeface="Calibri" panose="020F0502020204030204" pitchFamily="34" charset="0"/>
              </a:defRPr>
            </a:lvl1pPr>
          </a:lstStyle>
          <a:p>
            <a:pPr lvl="0"/>
            <a:r>
              <a:rPr lang="nl-BE" dirty="0"/>
              <a:t>Date</a:t>
            </a:r>
          </a:p>
        </p:txBody>
      </p:sp>
    </p:spTree>
    <p:extLst>
      <p:ext uri="{BB962C8B-B14F-4D97-AF65-F5344CB8AC3E}">
        <p14:creationId xmlns:p14="http://schemas.microsoft.com/office/powerpoint/2010/main" val="285014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tx2"/>
        </a:solidFill>
        <a:effectLst/>
      </p:bgPr>
    </p:bg>
    <p:spTree>
      <p:nvGrpSpPr>
        <p:cNvPr id="1" name=""/>
        <p:cNvGrpSpPr/>
        <p:nvPr/>
      </p:nvGrpSpPr>
      <p:grpSpPr>
        <a:xfrm>
          <a:off x="0" y="0"/>
          <a:ext cx="0" cy="0"/>
          <a:chOff x="0" y="0"/>
          <a:chExt cx="0" cy="0"/>
        </a:xfrm>
      </p:grpSpPr>
      <p:sp>
        <p:nvSpPr>
          <p:cNvPr id="12" name="Tijdelijke aanduiding voor dianummer 5">
            <a:extLst>
              <a:ext uri="{FF2B5EF4-FFF2-40B4-BE49-F238E27FC236}">
                <a16:creationId xmlns:a16="http://schemas.microsoft.com/office/drawing/2014/main" id="{C8024A50-C834-4B4C-8F86-86D51C05A44D}"/>
              </a:ext>
            </a:extLst>
          </p:cNvPr>
          <p:cNvSpPr>
            <a:spLocks noGrp="1"/>
          </p:cNvSpPr>
          <p:nvPr>
            <p:ph type="sldNum" sz="quarter" idx="4"/>
          </p:nvPr>
        </p:nvSpPr>
        <p:spPr>
          <a:xfrm>
            <a:off x="11464965" y="6492879"/>
            <a:ext cx="565240" cy="365125"/>
          </a:xfrm>
          <a:prstGeom prst="rect">
            <a:avLst/>
          </a:prstGeom>
        </p:spPr>
        <p:txBody>
          <a:bodyPr vert="horz" lIns="91440" tIns="45720" rIns="91440" bIns="45720" rtlCol="0" anchor="ctr"/>
          <a:lstStyle>
            <a:lvl1pPr algn="l">
              <a:defRPr sz="731"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6" name="Text Placeholder 2"/>
          <p:cNvSpPr>
            <a:spLocks noGrp="1"/>
          </p:cNvSpPr>
          <p:nvPr>
            <p:ph type="body" sz="quarter" idx="18" hasCustomPrompt="1"/>
          </p:nvPr>
        </p:nvSpPr>
        <p:spPr>
          <a:xfrm>
            <a:off x="9673619" y="154526"/>
            <a:ext cx="2237175" cy="360363"/>
          </a:xfrm>
          <a:prstGeom prst="rect">
            <a:avLst/>
          </a:prstGeom>
        </p:spPr>
        <p:txBody>
          <a:bodyPr/>
          <a:lstStyle>
            <a:lvl1pPr marL="0" indent="0" algn="r">
              <a:buNone/>
              <a:defRPr sz="9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Tree>
    <p:extLst>
      <p:ext uri="{BB962C8B-B14F-4D97-AF65-F5344CB8AC3E}">
        <p14:creationId xmlns:p14="http://schemas.microsoft.com/office/powerpoint/2010/main" val="3788544336"/>
      </p:ext>
    </p:extLst>
  </p:cSld>
  <p:clrMapOvr>
    <a:masterClrMapping/>
  </p:clrMapOvr>
  <p:extLst>
    <p:ext uri="{DCECCB84-F9BA-43D5-87BE-67443E8EF086}">
      <p15:sldGuideLst xmlns:p15="http://schemas.microsoft.com/office/powerpoint/2012/main">
        <p15:guide id="1" orient="horz" pos="223" userDrawn="1">
          <p15:clr>
            <a:srgbClr val="FBAE40"/>
          </p15:clr>
        </p15:guide>
        <p15:guide id="2" pos="13237" userDrawn="1">
          <p15:clr>
            <a:srgbClr val="FBAE40"/>
          </p15:clr>
        </p15:guide>
        <p15:guide id="3" orient="horz" pos="3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9673619" y="154526"/>
            <a:ext cx="2237175" cy="360363"/>
          </a:xfrm>
          <a:prstGeom prst="rect">
            <a:avLst/>
          </a:prstGeom>
        </p:spPr>
        <p:txBody>
          <a:bodyPr/>
          <a:lstStyle>
            <a:lvl1pPr marL="0" indent="0" algn="r">
              <a:buNone/>
              <a:defRPr sz="9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6" name="Tijdelijke aanduiding voor dianummer 5">
            <a:extLst>
              <a:ext uri="{FF2B5EF4-FFF2-40B4-BE49-F238E27FC236}">
                <a16:creationId xmlns:a16="http://schemas.microsoft.com/office/drawing/2014/main" id="{9BD70334-D006-854B-BA49-9D20F1B8A016}"/>
              </a:ext>
            </a:extLst>
          </p:cNvPr>
          <p:cNvSpPr>
            <a:spLocks noGrp="1"/>
          </p:cNvSpPr>
          <p:nvPr>
            <p:ph type="sldNum" sz="quarter" idx="4"/>
          </p:nvPr>
        </p:nvSpPr>
        <p:spPr>
          <a:xfrm>
            <a:off x="11464965" y="6492879"/>
            <a:ext cx="565240" cy="365125"/>
          </a:xfrm>
          <a:prstGeom prst="rect">
            <a:avLst/>
          </a:prstGeom>
        </p:spPr>
        <p:txBody>
          <a:bodyPr vert="horz" lIns="91440" tIns="45720" rIns="91440" bIns="45720" rtlCol="0" anchor="ctr"/>
          <a:lstStyle>
            <a:lvl1pPr algn="l">
              <a:defRPr sz="731"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8"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3" y="845232"/>
            <a:ext cx="10858859" cy="478554"/>
          </a:xfrm>
          <a:prstGeom prst="rect">
            <a:avLst/>
          </a:prstGeom>
        </p:spPr>
        <p:txBody>
          <a:bodyPr anchor="t" anchorCtr="0"/>
          <a:lstStyle>
            <a:lvl1pPr marL="0" indent="0" algn="l">
              <a:buNone/>
              <a:defRPr sz="2025" b="1" i="0">
                <a:solidFill>
                  <a:schemeClr val="accent2"/>
                </a:solidFill>
                <a:latin typeface="Calibri" panose="020F0502020204030204" pitchFamily="34" charset="0"/>
                <a:cs typeface="Calibri" panose="020F0502020204030204" pitchFamily="34" charset="0"/>
              </a:defRPr>
            </a:lvl1pPr>
            <a:lvl2pPr marL="257175" indent="0">
              <a:buNone/>
              <a:defRPr/>
            </a:lvl2pPr>
          </a:lstStyle>
          <a:p>
            <a:pPr lvl="0"/>
            <a:r>
              <a:rPr lang="en-US" dirty="0"/>
              <a:t>Title Slide Left Align</a:t>
            </a:r>
          </a:p>
        </p:txBody>
      </p:sp>
    </p:spTree>
    <p:extLst>
      <p:ext uri="{BB962C8B-B14F-4D97-AF65-F5344CB8AC3E}">
        <p14:creationId xmlns:p14="http://schemas.microsoft.com/office/powerpoint/2010/main" val="408938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tx2"/>
        </a:solidFill>
        <a:effectLst/>
      </p:bgPr>
    </p:bg>
    <p:spTree>
      <p:nvGrpSpPr>
        <p:cNvPr id="1" name=""/>
        <p:cNvGrpSpPr/>
        <p:nvPr/>
      </p:nvGrpSpPr>
      <p:grpSpPr>
        <a:xfrm>
          <a:off x="0" y="0"/>
          <a:ext cx="0" cy="0"/>
          <a:chOff x="0" y="0"/>
          <a:chExt cx="0" cy="0"/>
        </a:xfrm>
      </p:grpSpPr>
      <p:sp>
        <p:nvSpPr>
          <p:cNvPr id="9" name="Tijdelijke aanduiding voor dianummer 5">
            <a:extLst>
              <a:ext uri="{FF2B5EF4-FFF2-40B4-BE49-F238E27FC236}">
                <a16:creationId xmlns:a16="http://schemas.microsoft.com/office/drawing/2014/main" id="{71FAD9FF-DCB0-7A4C-BC0D-214903CE75F2}"/>
              </a:ext>
            </a:extLst>
          </p:cNvPr>
          <p:cNvSpPr>
            <a:spLocks noGrp="1"/>
          </p:cNvSpPr>
          <p:nvPr>
            <p:ph type="sldNum" sz="quarter" idx="4"/>
          </p:nvPr>
        </p:nvSpPr>
        <p:spPr>
          <a:xfrm>
            <a:off x="11464965" y="6492879"/>
            <a:ext cx="565240" cy="365125"/>
          </a:xfrm>
          <a:prstGeom prst="rect">
            <a:avLst/>
          </a:prstGeom>
        </p:spPr>
        <p:txBody>
          <a:bodyPr vert="horz" lIns="91440" tIns="45720" rIns="91440" bIns="45720" rtlCol="0" anchor="ctr"/>
          <a:lstStyle>
            <a:lvl1pPr algn="l">
              <a:defRPr sz="731"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‹N°›</a:t>
            </a:fld>
            <a:endParaRPr lang="nl-BE" dirty="0"/>
          </a:p>
        </p:txBody>
      </p:sp>
      <p:sp>
        <p:nvSpPr>
          <p:cNvPr id="13" name="Text Placeholder 2"/>
          <p:cNvSpPr>
            <a:spLocks noGrp="1"/>
          </p:cNvSpPr>
          <p:nvPr>
            <p:ph type="body" sz="quarter" idx="18" hasCustomPrompt="1"/>
          </p:nvPr>
        </p:nvSpPr>
        <p:spPr>
          <a:xfrm>
            <a:off x="9673619" y="154526"/>
            <a:ext cx="2237175" cy="360363"/>
          </a:xfrm>
          <a:prstGeom prst="rect">
            <a:avLst/>
          </a:prstGeom>
        </p:spPr>
        <p:txBody>
          <a:bodyPr/>
          <a:lstStyle>
            <a:lvl1pPr marL="0" indent="0" algn="r">
              <a:buNone/>
              <a:defRPr sz="900" baseline="0">
                <a:solidFill>
                  <a:schemeClr val="accent2"/>
                </a:solidFill>
                <a:latin typeface="Calibri" panose="020F0502020204030204" pitchFamily="34" charset="0"/>
                <a:cs typeface="Calibri" panose="020F0502020204030204" pitchFamily="34" charset="0"/>
              </a:defRPr>
            </a:lvl1pPr>
          </a:lstStyle>
          <a:p>
            <a:pPr lvl="0"/>
            <a:r>
              <a:rPr lang="en-US" dirty="0"/>
              <a:t>1. Chapter title</a:t>
            </a:r>
            <a:endParaRPr lang="en-GB" dirty="0"/>
          </a:p>
        </p:txBody>
      </p:sp>
      <p:sp>
        <p:nvSpPr>
          <p:cNvPr id="7" name="Text Placeholder 2"/>
          <p:cNvSpPr>
            <a:spLocks noGrp="1"/>
          </p:cNvSpPr>
          <p:nvPr>
            <p:ph type="body" sz="quarter" idx="20"/>
          </p:nvPr>
        </p:nvSpPr>
        <p:spPr>
          <a:xfrm>
            <a:off x="666573" y="1779344"/>
            <a:ext cx="10858859" cy="4518909"/>
          </a:xfrm>
          <a:prstGeom prst="rect">
            <a:avLst/>
          </a:prstGeom>
        </p:spPr>
        <p:txBody>
          <a:bodyPr/>
          <a:lstStyle>
            <a:lvl1pPr marL="0" indent="0" algn="l">
              <a:lnSpc>
                <a:spcPct val="100000"/>
              </a:lnSpc>
              <a:buNone/>
              <a:defRPr sz="1350">
                <a:latin typeface="Calibri" panose="020F0502020204030204" pitchFamily="34" charset="0"/>
                <a:cs typeface="Calibri" panose="020F0502020204030204" pitchFamily="34" charset="0"/>
              </a:defRPr>
            </a:lvl1pPr>
            <a:lvl2pPr marL="149126" indent="-128588">
              <a:lnSpc>
                <a:spcPct val="100000"/>
              </a:lnSpc>
              <a:buClr>
                <a:srgbClr val="00B0F0"/>
              </a:buClr>
              <a:defRPr sz="1350">
                <a:latin typeface="Calibri" panose="020F0502020204030204" pitchFamily="34" charset="0"/>
                <a:cs typeface="Calibri" panose="020F0502020204030204" pitchFamily="34" charset="0"/>
              </a:defRPr>
            </a:lvl2pPr>
            <a:lvl3pPr marL="350937" indent="-128588">
              <a:lnSpc>
                <a:spcPct val="100000"/>
              </a:lnSpc>
              <a:buClr>
                <a:srgbClr val="00B0F0"/>
              </a:buClr>
              <a:buFont typeface="Calibri Light" panose="020F0302020204030204" pitchFamily="34" charset="0"/>
              <a:buChar char="̶"/>
              <a:defRPr sz="1350">
                <a:latin typeface="Calibri" panose="020F0502020204030204" pitchFamily="34" charset="0"/>
                <a:cs typeface="Calibri" panose="020F0502020204030204" pitchFamily="34" charset="0"/>
              </a:defRPr>
            </a:lvl3pPr>
            <a:lvl4pPr marL="504528" indent="-128588">
              <a:lnSpc>
                <a:spcPct val="100000"/>
              </a:lnSpc>
              <a:buClr>
                <a:srgbClr val="00B0F0"/>
              </a:buClr>
              <a:buFont typeface="Courier New" panose="02070309020205020404" pitchFamily="49" charset="0"/>
              <a:buChar char="o"/>
              <a:defRPr sz="1350">
                <a:latin typeface="Calibri" panose="020F0502020204030204" pitchFamily="34" charset="0"/>
                <a:cs typeface="Calibri" panose="020F0502020204030204" pitchFamily="34" charset="0"/>
              </a:defRPr>
            </a:lvl4pPr>
            <a:lvl5pPr>
              <a:defRPr sz="1350">
                <a:latin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3" y="845232"/>
            <a:ext cx="10858859" cy="478554"/>
          </a:xfrm>
          <a:prstGeom prst="rect">
            <a:avLst/>
          </a:prstGeom>
        </p:spPr>
        <p:txBody>
          <a:bodyPr anchor="t" anchorCtr="0"/>
          <a:lstStyle>
            <a:lvl1pPr marL="0" indent="0" algn="l">
              <a:buNone/>
              <a:defRPr sz="2025" b="1" i="0">
                <a:solidFill>
                  <a:schemeClr val="accent2"/>
                </a:solidFill>
                <a:latin typeface="Calibri" panose="020F0502020204030204" pitchFamily="34" charset="0"/>
                <a:cs typeface="Calibri" panose="020F0502020204030204" pitchFamily="34" charset="0"/>
              </a:defRPr>
            </a:lvl1pPr>
            <a:lvl2pPr marL="257175" indent="0">
              <a:buNone/>
              <a:defRPr/>
            </a:lvl2pPr>
          </a:lstStyle>
          <a:p>
            <a:pPr lvl="0"/>
            <a:r>
              <a:rPr lang="en-US" dirty="0"/>
              <a:t>Title Slide Left Align</a:t>
            </a:r>
          </a:p>
        </p:txBody>
      </p:sp>
    </p:spTree>
    <p:extLst>
      <p:ext uri="{BB962C8B-B14F-4D97-AF65-F5344CB8AC3E}">
        <p14:creationId xmlns:p14="http://schemas.microsoft.com/office/powerpoint/2010/main" val="3534597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0045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C57023-7CE4-824C-8E0E-D8797537E412}"/>
              </a:ext>
            </a:extLst>
          </p:cNvPr>
          <p:cNvSpPr/>
          <p:nvPr userDrawn="1"/>
        </p:nvSpPr>
        <p:spPr>
          <a:xfrm>
            <a:off x="0" y="6495880"/>
            <a:ext cx="12192000" cy="36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pic>
        <p:nvPicPr>
          <p:cNvPr id="6" name="Afbeelding 5">
            <a:extLst>
              <a:ext uri="{FF2B5EF4-FFF2-40B4-BE49-F238E27FC236}">
                <a16:creationId xmlns:a16="http://schemas.microsoft.com/office/drawing/2014/main" id="{D9222961-87D7-D445-A5B6-9CB31A193F8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pic>
        <p:nvPicPr>
          <p:cNvPr id="5" name="Image 4"/>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484455" y="76925"/>
            <a:ext cx="698887" cy="318079"/>
          </a:xfrm>
          <a:prstGeom prst="rect">
            <a:avLst/>
          </a:prstGeom>
        </p:spPr>
      </p:pic>
    </p:spTree>
    <p:extLst>
      <p:ext uri="{BB962C8B-B14F-4D97-AF65-F5344CB8AC3E}">
        <p14:creationId xmlns:p14="http://schemas.microsoft.com/office/powerpoint/2010/main" val="17389272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l-B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A136B0-1AB2-9C47-AC9F-ACFCCD2DEA8D}"/>
              </a:ext>
            </a:extLst>
          </p:cNvPr>
          <p:cNvSpPr/>
          <p:nvPr userDrawn="1"/>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fbeelding 6">
            <a:extLst>
              <a:ext uri="{FF2B5EF4-FFF2-40B4-BE49-F238E27FC236}">
                <a16:creationId xmlns:a16="http://schemas.microsoft.com/office/drawing/2014/main" id="{37A65FAF-7228-264A-8AFA-F74C32CDC4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4" name="Afbeelding 9">
            <a:extLst>
              <a:ext uri="{FF2B5EF4-FFF2-40B4-BE49-F238E27FC236}">
                <a16:creationId xmlns:a16="http://schemas.microsoft.com/office/drawing/2014/main" id="{20C8C401-6BA1-674F-B962-BAC7E365E0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404882577"/>
      </p:ext>
    </p:extLst>
  </p:cSld>
  <p:clrMap bg1="lt1" tx1="dk1" bg2="lt2" tx2="dk2" accent1="accent1" accent2="accent2" accent3="accent3" accent4="accent4" accent5="accent5" accent6="accent6" hlink="hlink" folHlink="folHlink"/>
  <p:sldLayoutIdLst>
    <p:sldLayoutId id="2147483733" r:id="rId1"/>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l-B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18" Type="http://schemas.openxmlformats.org/officeDocument/2006/relationships/image" Target="../media/image61.png"/><Relationship Id="rId3" Type="http://schemas.openxmlformats.org/officeDocument/2006/relationships/image" Target="../media/image46.jpeg"/><Relationship Id="rId21" Type="http://schemas.openxmlformats.org/officeDocument/2006/relationships/image" Target="../media/image19.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68.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6.png"/><Relationship Id="rId7" Type="http://schemas.openxmlformats.org/officeDocument/2006/relationships/image" Target="../media/image66.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77.png"/><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png"/><Relationship Id="rId7" Type="http://schemas.openxmlformats.org/officeDocument/2006/relationships/image" Target="../media/image135.jpeg"/><Relationship Id="rId12" Type="http://schemas.openxmlformats.org/officeDocument/2006/relationships/image" Target="../media/image19.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17.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9.pn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0.PN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9.png"/><Relationship Id="rId4" Type="http://schemas.openxmlformats.org/officeDocument/2006/relationships/image" Target="../media/image158.png"/></Relationships>
</file>

<file path=ppt/slides/_rels/slide5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9.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66.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57.png"/><Relationship Id="rId7" Type="http://schemas.openxmlformats.org/officeDocument/2006/relationships/image" Target="../media/image173.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jpeg"/><Relationship Id="rId10" Type="http://schemas.openxmlformats.org/officeDocument/2006/relationships/image" Target="../media/image175.png"/><Relationship Id="rId4" Type="http://schemas.openxmlformats.org/officeDocument/2006/relationships/image" Target="../media/image64.png"/><Relationship Id="rId9" Type="http://schemas.openxmlformats.org/officeDocument/2006/relationships/image" Target="../media/image166.png"/></Relationships>
</file>

<file path=ppt/slides/_rels/slide61.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66.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6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6.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84.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85.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79.png"/><Relationship Id="rId4" Type="http://schemas.openxmlformats.org/officeDocument/2006/relationships/image" Target="../media/image186.png"/></Relationships>
</file>

<file path=ppt/slides/_rels/slide68.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195.png"/><Relationship Id="rId3" Type="http://schemas.openxmlformats.org/officeDocument/2006/relationships/image" Target="../media/image188.png"/><Relationship Id="rId7" Type="http://schemas.openxmlformats.org/officeDocument/2006/relationships/image" Target="../media/image190.png"/><Relationship Id="rId12" Type="http://schemas.openxmlformats.org/officeDocument/2006/relationships/image" Target="../media/image194.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93.png"/><Relationship Id="rId5" Type="http://schemas.openxmlformats.org/officeDocument/2006/relationships/image" Target="../media/image179.png"/><Relationship Id="rId15" Type="http://schemas.openxmlformats.org/officeDocument/2006/relationships/image" Target="../media/image166.png"/><Relationship Id="rId10" Type="http://schemas.openxmlformats.org/officeDocument/2006/relationships/image" Target="../media/image192.png"/><Relationship Id="rId4" Type="http://schemas.openxmlformats.org/officeDocument/2006/relationships/image" Target="../media/image189.png"/><Relationship Id="rId9" Type="http://schemas.openxmlformats.org/officeDocument/2006/relationships/image" Target="../media/image191.PNG"/><Relationship Id="rId14" Type="http://schemas.openxmlformats.org/officeDocument/2006/relationships/image" Target="../media/image196.png"/></Relationships>
</file>

<file path=ppt/slides/_rels/slide6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7.png"/><Relationship Id="rId7" Type="http://schemas.openxmlformats.org/officeDocument/2006/relationships/image" Target="../media/image18.jpg"/><Relationship Id="rId12" Type="http://schemas.openxmlformats.org/officeDocument/2006/relationships/image" Target="../media/image166.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01.png"/><Relationship Id="rId5" Type="http://schemas.openxmlformats.org/officeDocument/2006/relationships/image" Target="../media/image179.png"/><Relationship Id="rId10" Type="http://schemas.openxmlformats.org/officeDocument/2006/relationships/image" Target="../media/image200.png"/><Relationship Id="rId4" Type="http://schemas.openxmlformats.org/officeDocument/2006/relationships/image" Target="../media/image198.png"/><Relationship Id="rId9" Type="http://schemas.openxmlformats.org/officeDocument/2006/relationships/image" Target="../media/image19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93.png"/><Relationship Id="rId7" Type="http://schemas.openxmlformats.org/officeDocument/2006/relationships/image" Target="../media/image204.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203.jpeg"/><Relationship Id="rId5" Type="http://schemas.openxmlformats.org/officeDocument/2006/relationships/image" Target="../media/image94.png"/><Relationship Id="rId4" Type="http://schemas.openxmlformats.org/officeDocument/2006/relationships/image" Target="../media/image202.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1.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06.png"/><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1800" dirty="0"/>
            </a:br>
            <a:br>
              <a:rPr lang="fr-FR" sz="1800" dirty="0"/>
            </a:br>
            <a:r>
              <a:rPr lang="fr-FR" sz="1800" dirty="0" err="1"/>
              <a:t>Directie</a:t>
            </a:r>
            <a:r>
              <a:rPr lang="fr-FR" sz="1800" dirty="0"/>
              <a:t> Asset Management</a:t>
            </a:r>
            <a:br>
              <a:rPr lang="fr-FR" sz="1800" dirty="0"/>
            </a:br>
            <a:br>
              <a:rPr lang="fr-FR" sz="1800" dirty="0"/>
            </a:br>
            <a:r>
              <a:rPr lang="fr-FR" sz="1800" dirty="0" err="1">
                <a:solidFill>
                  <a:srgbClr val="FF0000"/>
                </a:solidFill>
              </a:rPr>
              <a:t>Eenheid</a:t>
            </a:r>
            <a:r>
              <a:rPr lang="fr-FR" sz="1800" dirty="0">
                <a:solidFill>
                  <a:srgbClr val="FF0000"/>
                </a:solidFill>
              </a:rPr>
              <a:t> 65 (</a:t>
            </a:r>
            <a:r>
              <a:rPr lang="fr-FR" sz="1800" dirty="0" err="1">
                <a:solidFill>
                  <a:srgbClr val="FF0000"/>
                </a:solidFill>
              </a:rPr>
              <a:t>versie</a:t>
            </a:r>
            <a:r>
              <a:rPr lang="fr-FR" sz="1800" dirty="0">
                <a:solidFill>
                  <a:srgbClr val="FF0000"/>
                </a:solidFill>
              </a:rPr>
              <a:t> </a:t>
            </a:r>
            <a:r>
              <a:rPr lang="fr-FR" sz="1800" dirty="0" err="1">
                <a:solidFill>
                  <a:srgbClr val="FF0000"/>
                </a:solidFill>
              </a:rPr>
              <a:t>aannemer</a:t>
            </a:r>
            <a:r>
              <a:rPr lang="fr-FR" sz="1800" dirty="0">
                <a:solidFill>
                  <a:srgbClr val="FF0000"/>
                </a:solidFill>
              </a:rPr>
              <a:t>)</a:t>
            </a:r>
            <a:br>
              <a:rPr lang="fr-FR" sz="1800" dirty="0">
                <a:solidFill>
                  <a:srgbClr val="FF0000"/>
                </a:solidFill>
              </a:rPr>
            </a:br>
            <a:br>
              <a:rPr lang="fr-FR" sz="1800" dirty="0">
                <a:solidFill>
                  <a:srgbClr val="FF0000"/>
                </a:solidFill>
              </a:rPr>
            </a:br>
            <a:br>
              <a:rPr lang="fr-FR" sz="1800" dirty="0">
                <a:solidFill>
                  <a:srgbClr val="FF0000"/>
                </a:solidFill>
              </a:rPr>
            </a:br>
            <a:r>
              <a:rPr lang="fr-FR" sz="1800" dirty="0" err="1">
                <a:solidFill>
                  <a:srgbClr val="FF0000"/>
                </a:solidFill>
              </a:rPr>
              <a:t>Leider</a:t>
            </a:r>
            <a:r>
              <a:rPr lang="fr-FR" sz="1800" dirty="0">
                <a:solidFill>
                  <a:srgbClr val="FF0000"/>
                </a:solidFill>
              </a:rPr>
              <a:t> van het </a:t>
            </a:r>
            <a:r>
              <a:rPr lang="fr-FR" sz="1800" dirty="0" err="1">
                <a:solidFill>
                  <a:srgbClr val="FF0000"/>
                </a:solidFill>
              </a:rPr>
              <a:t>werk</a:t>
            </a:r>
            <a:r>
              <a:rPr lang="fr-FR" sz="1800" dirty="0">
                <a:solidFill>
                  <a:srgbClr val="FF0000"/>
                </a:solidFill>
              </a:rPr>
              <a:t> – </a:t>
            </a:r>
            <a:r>
              <a:rPr lang="fr-FR" sz="1800" dirty="0" err="1">
                <a:solidFill>
                  <a:srgbClr val="FF0000"/>
                </a:solidFill>
              </a:rPr>
              <a:t>Verantwoordelijke</a:t>
            </a:r>
            <a:r>
              <a:rPr lang="fr-FR" sz="1800" dirty="0">
                <a:solidFill>
                  <a:srgbClr val="FF0000"/>
                </a:solidFill>
              </a:rPr>
              <a:t> </a:t>
            </a:r>
            <a:r>
              <a:rPr lang="fr-FR" sz="1800" dirty="0" err="1">
                <a:solidFill>
                  <a:srgbClr val="FF0000"/>
                </a:solidFill>
              </a:rPr>
              <a:t>voor</a:t>
            </a:r>
            <a:r>
              <a:rPr lang="fr-FR" sz="1800" dirty="0">
                <a:solidFill>
                  <a:srgbClr val="FF0000"/>
                </a:solidFill>
              </a:rPr>
              <a:t> de </a:t>
            </a:r>
            <a:r>
              <a:rPr lang="fr-FR" sz="1800" dirty="0" err="1">
                <a:solidFill>
                  <a:srgbClr val="FF0000"/>
                </a:solidFill>
              </a:rPr>
              <a:t>Veiligheid</a:t>
            </a:r>
            <a:br>
              <a:rPr lang="fr-FR" sz="1800" dirty="0">
                <a:solidFill>
                  <a:srgbClr val="FF0000"/>
                </a:solidFill>
              </a:rPr>
            </a:br>
            <a:br>
              <a:rPr lang="fr-FR" sz="1800" dirty="0">
                <a:solidFill>
                  <a:srgbClr val="FF0000"/>
                </a:solidFill>
              </a:rPr>
            </a:br>
            <a:r>
              <a:rPr lang="fr-FR" sz="1800" dirty="0" err="1">
                <a:solidFill>
                  <a:srgbClr val="FF0000"/>
                </a:solidFill>
              </a:rPr>
              <a:t>Beveiligingssysteem</a:t>
            </a:r>
            <a:r>
              <a:rPr lang="fr-FR" sz="1800" dirty="0">
                <a:solidFill>
                  <a:srgbClr val="FF0000"/>
                </a:solidFill>
              </a:rPr>
              <a:t> met </a:t>
            </a:r>
            <a:r>
              <a:rPr lang="fr-FR" sz="1800" dirty="0" err="1">
                <a:solidFill>
                  <a:srgbClr val="FF0000"/>
                </a:solidFill>
              </a:rPr>
              <a:t>kijkuit</a:t>
            </a:r>
            <a:br>
              <a:rPr lang="fr-FR" sz="1800" dirty="0">
                <a:solidFill>
                  <a:srgbClr val="FF0000"/>
                </a:solidFill>
              </a:rPr>
            </a:br>
            <a:r>
              <a:rPr lang="fr-FR" sz="1800" dirty="0">
                <a:solidFill>
                  <a:srgbClr val="FF0000"/>
                </a:solidFill>
              </a:rPr>
              <a:t>(</a:t>
            </a:r>
            <a:r>
              <a:rPr lang="fr-FR" sz="1800" dirty="0" err="1">
                <a:solidFill>
                  <a:srgbClr val="FF0000"/>
                </a:solidFill>
              </a:rPr>
              <a:t>indringing</a:t>
            </a:r>
            <a:r>
              <a:rPr lang="fr-FR" sz="1800" dirty="0">
                <a:solidFill>
                  <a:srgbClr val="FF0000"/>
                </a:solidFill>
              </a:rPr>
              <a:t> type I)</a:t>
            </a:r>
            <a:br>
              <a:rPr lang="fr-FR" sz="1800" dirty="0"/>
            </a:br>
            <a:br>
              <a:rPr lang="fr-FR" sz="1800" dirty="0"/>
            </a:br>
            <a:endParaRPr lang="fr-BE" sz="1800" dirty="0"/>
          </a:p>
        </p:txBody>
      </p:sp>
      <p:sp>
        <p:nvSpPr>
          <p:cNvPr id="6" name="TextBox 4"/>
          <p:cNvSpPr txBox="1"/>
          <p:nvPr/>
        </p:nvSpPr>
        <p:spPr>
          <a:xfrm>
            <a:off x="3143672" y="6237312"/>
            <a:ext cx="5454254" cy="230832"/>
          </a:xfrm>
          <a:prstGeom prst="rect">
            <a:avLst/>
          </a:prstGeom>
          <a:solidFill>
            <a:schemeClr val="bg1">
              <a:lumMod val="85000"/>
            </a:schemeClr>
          </a:solidFill>
          <a:ln>
            <a:noFill/>
          </a:ln>
        </p:spPr>
        <p:txBody>
          <a:bodyPr>
            <a:spAutoFit/>
          </a:bodyPr>
          <a:lstStyle/>
          <a:p>
            <a:pPr>
              <a:defRPr/>
            </a:pPr>
            <a:r>
              <a:rPr lang="fr-FR" sz="900" b="1" dirty="0"/>
              <a:t>Dit document </a:t>
            </a:r>
            <a:r>
              <a:rPr lang="fr-FR" sz="900" b="1" dirty="0" err="1"/>
              <a:t>vervangt</a:t>
            </a:r>
            <a:r>
              <a:rPr lang="fr-FR" sz="900" b="1" dirty="0"/>
              <a:t> niet de </a:t>
            </a:r>
            <a:r>
              <a:rPr lang="fr-FR" sz="900" b="1" dirty="0" err="1"/>
              <a:t>geldende</a:t>
            </a:r>
            <a:r>
              <a:rPr lang="fr-FR" sz="900" b="1" dirty="0"/>
              <a:t> </a:t>
            </a:r>
            <a:r>
              <a:rPr lang="fr-FR" sz="900" b="1" dirty="0" err="1"/>
              <a:t>reglementering</a:t>
            </a:r>
            <a:r>
              <a:rPr lang="fr-FR" sz="900" b="1" dirty="0"/>
              <a:t>!</a:t>
            </a:r>
            <a:endParaRPr lang="fr-BE" sz="900" b="1" dirty="0"/>
          </a:p>
        </p:txBody>
      </p:sp>
    </p:spTree>
    <p:extLst>
      <p:ext uri="{BB962C8B-B14F-4D97-AF65-F5344CB8AC3E}">
        <p14:creationId xmlns:p14="http://schemas.microsoft.com/office/powerpoint/2010/main" val="263513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343472" y="418999"/>
            <a:ext cx="8064500" cy="506413"/>
          </a:xfrm>
          <a:prstGeom prst="rect">
            <a:avLst/>
          </a:prstGeom>
          <a:noFill/>
          <a:ln w="9525">
            <a:noFill/>
            <a:miter lim="800000"/>
            <a:headEnd/>
            <a:tailEnd/>
          </a:ln>
          <a:effectLst/>
        </p:spPr>
        <p:txBody>
          <a:bodyPr lIns="0" tIns="0" rIns="0" bIns="0"/>
          <a:lstStyle/>
          <a:p>
            <a:pPr algn="l">
              <a:defRPr/>
            </a:pPr>
            <a:r>
              <a:rPr lang="en-US" sz="2000" b="1" kern="0" dirty="0">
                <a:solidFill>
                  <a:srgbClr val="0070C0"/>
                </a:solidFill>
                <a:latin typeface="+mj-lt"/>
                <a:ea typeface="+mj-ea"/>
                <a:cs typeface="+mj-cs"/>
              </a:rPr>
              <a:t>0.1 </a:t>
            </a:r>
            <a:r>
              <a:rPr lang="en-US" sz="2000" b="1" kern="0" dirty="0" err="1">
                <a:solidFill>
                  <a:srgbClr val="0070C0"/>
                </a:solidFill>
                <a:latin typeface="+mj-lt"/>
                <a:ea typeface="+mj-ea"/>
                <a:cs typeface="+mj-cs"/>
              </a:rPr>
              <a:t>Ter</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herinnering</a:t>
            </a:r>
            <a:r>
              <a:rPr lang="en-US" sz="2000" b="1" kern="0" dirty="0">
                <a:solidFill>
                  <a:srgbClr val="0070C0"/>
                </a:solidFill>
                <a:latin typeface="+mj-lt"/>
                <a:ea typeface="+mj-ea"/>
                <a:cs typeface="+mj-cs"/>
              </a:rPr>
              <a:t> – </a:t>
            </a:r>
            <a:r>
              <a:rPr lang="en-US" sz="2000" b="1" kern="0" dirty="0" err="1">
                <a:solidFill>
                  <a:srgbClr val="0070C0"/>
                </a:solidFill>
                <a:latin typeface="+mj-lt"/>
                <a:ea typeface="+mj-ea"/>
                <a:cs typeface="+mj-cs"/>
              </a:rPr>
              <a:t>Hiërarchie</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veiligheidsmaatregelen</a:t>
            </a:r>
            <a:endParaRPr lang="en-US" sz="2000" b="1" kern="0" dirty="0">
              <a:solidFill>
                <a:srgbClr val="0070C0"/>
              </a:solidFill>
              <a:latin typeface="+mj-lt"/>
              <a:ea typeface="+mj-ea"/>
              <a:cs typeface="+mj-cs"/>
            </a:endParaRPr>
          </a:p>
        </p:txBody>
      </p:sp>
      <p:sp>
        <p:nvSpPr>
          <p:cNvPr id="3" name="Text Placeholder 2"/>
          <p:cNvSpPr>
            <a:spLocks noGrp="1"/>
          </p:cNvSpPr>
          <p:nvPr>
            <p:ph type="body" sz="quarter" idx="18"/>
          </p:nvPr>
        </p:nvSpPr>
        <p:spPr/>
        <p:txBody>
          <a:bodyPr/>
          <a:lstStyle/>
          <a:p>
            <a:r>
              <a:rPr lang="en-GB" dirty="0"/>
              <a:t>0. </a:t>
            </a:r>
            <a:r>
              <a:rPr lang="en-GB" dirty="0" err="1"/>
              <a:t>Inleiding</a:t>
            </a:r>
            <a:endParaRPr lang="en-GB" dirty="0"/>
          </a:p>
        </p:txBody>
      </p:sp>
      <p:sp>
        <p:nvSpPr>
          <p:cNvPr id="24" name="Rechthoek 38"/>
          <p:cNvSpPr>
            <a:spLocks noChangeArrowheads="1"/>
          </p:cNvSpPr>
          <p:nvPr/>
        </p:nvSpPr>
        <p:spPr bwMode="auto">
          <a:xfrm>
            <a:off x="5087890" y="5681595"/>
            <a:ext cx="1152127" cy="360363"/>
          </a:xfrm>
          <a:prstGeom prst="rect">
            <a:avLst/>
          </a:prstGeom>
          <a:solidFill>
            <a:schemeClr val="bg1">
              <a:lumMod val="65000"/>
            </a:schemeClr>
          </a:solidFill>
          <a:ln w="31750" algn="ctr">
            <a:noFill/>
            <a:round/>
            <a:headEnd/>
            <a:tailEnd/>
          </a:ln>
        </p:spPr>
        <p:txBody>
          <a:bodyPr lIns="0" tIns="0" rIns="0" bIns="0" anchor="ctr"/>
          <a:lstStyle/>
          <a:p>
            <a:pPr algn="ctr"/>
            <a:r>
              <a:rPr lang="nl-BE" sz="1100" b="1" dirty="0">
                <a:solidFill>
                  <a:schemeClr val="bg1"/>
                </a:solidFill>
              </a:rPr>
              <a:t>1 BEDIENDE </a:t>
            </a:r>
          </a:p>
          <a:p>
            <a:pPr algn="ctr"/>
            <a:r>
              <a:rPr lang="nl-BE" sz="1100" b="1" dirty="0">
                <a:solidFill>
                  <a:schemeClr val="bg1"/>
                </a:solidFill>
              </a:rPr>
              <a:t>AAN HET WERK</a:t>
            </a:r>
          </a:p>
        </p:txBody>
      </p:sp>
      <p:sp>
        <p:nvSpPr>
          <p:cNvPr id="27" name="Rechthoek 38"/>
          <p:cNvSpPr>
            <a:spLocks noChangeArrowheads="1"/>
          </p:cNvSpPr>
          <p:nvPr/>
        </p:nvSpPr>
        <p:spPr bwMode="auto">
          <a:xfrm>
            <a:off x="6809525" y="5681595"/>
            <a:ext cx="1296144" cy="360363"/>
          </a:xfrm>
          <a:prstGeom prst="rect">
            <a:avLst/>
          </a:prstGeom>
          <a:solidFill>
            <a:schemeClr val="bg1">
              <a:lumMod val="65000"/>
            </a:schemeClr>
          </a:solidFill>
          <a:ln w="31750" algn="ctr">
            <a:noFill/>
            <a:round/>
            <a:headEnd/>
            <a:tailEnd/>
          </a:ln>
        </p:spPr>
        <p:txBody>
          <a:bodyPr lIns="0" tIns="0" rIns="0" bIns="0" anchor="ctr"/>
          <a:lstStyle/>
          <a:p>
            <a:pPr algn="ctr"/>
            <a:r>
              <a:rPr lang="nl-BE" sz="1100" b="1" dirty="0">
                <a:solidFill>
                  <a:schemeClr val="bg1"/>
                </a:solidFill>
              </a:rPr>
              <a:t>2 BEDIENDEN </a:t>
            </a:r>
          </a:p>
          <a:p>
            <a:pPr algn="ctr"/>
            <a:r>
              <a:rPr lang="nl-BE" sz="1100" b="1" dirty="0">
                <a:solidFill>
                  <a:schemeClr val="bg1"/>
                </a:solidFill>
              </a:rPr>
              <a:t>AAN HET WERK</a:t>
            </a:r>
          </a:p>
        </p:txBody>
      </p:sp>
      <p:sp>
        <p:nvSpPr>
          <p:cNvPr id="28" name="Tekstvak 35"/>
          <p:cNvSpPr txBox="1">
            <a:spLocks noChangeArrowheads="1"/>
          </p:cNvSpPr>
          <p:nvPr/>
        </p:nvSpPr>
        <p:spPr bwMode="auto">
          <a:xfrm>
            <a:off x="6168009" y="5177539"/>
            <a:ext cx="503237" cy="369888"/>
          </a:xfrm>
          <a:prstGeom prst="rect">
            <a:avLst/>
          </a:prstGeom>
          <a:noFill/>
          <a:ln w="9525">
            <a:noFill/>
            <a:miter lim="800000"/>
            <a:headEnd/>
            <a:tailEnd/>
          </a:ln>
        </p:spPr>
        <p:txBody>
          <a:bodyPr>
            <a:spAutoFit/>
          </a:bodyPr>
          <a:lstStyle/>
          <a:p>
            <a:r>
              <a:rPr lang="nl-BE" dirty="0"/>
              <a:t>of</a:t>
            </a:r>
          </a:p>
        </p:txBody>
      </p:sp>
      <p:sp>
        <p:nvSpPr>
          <p:cNvPr id="65" name="Forme libre 37"/>
          <p:cNvSpPr/>
          <p:nvPr/>
        </p:nvSpPr>
        <p:spPr>
          <a:xfrm>
            <a:off x="3335574" y="1792961"/>
            <a:ext cx="2314565" cy="623368"/>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ln w="3175">
            <a:solidFill>
              <a:srgbClr val="FF9900"/>
            </a:solidFill>
            <a:prstDash val="sysDot"/>
          </a:ln>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30481" tIns="45490" rIns="60730" bIns="45491" numCol="1" spcCol="1270" anchor="ctr" anchorCtr="0">
            <a:noAutofit/>
          </a:bodyPr>
          <a:lstStyle/>
          <a:p>
            <a:pPr marL="0" lvl="1" defTabSz="355600">
              <a:lnSpc>
                <a:spcPct val="90000"/>
              </a:lnSpc>
              <a:spcAft>
                <a:spcPct val="15000"/>
              </a:spcAft>
            </a:pPr>
            <a:r>
              <a:rPr lang="fr-FR" sz="900" dirty="0"/>
              <a:t>1) </a:t>
            </a:r>
            <a:r>
              <a:rPr lang="fr-FR" sz="900" dirty="0" err="1"/>
              <a:t>Schildwachten</a:t>
            </a:r>
            <a:r>
              <a:rPr lang="fr-FR" sz="900" dirty="0"/>
              <a:t> – radio met </a:t>
            </a:r>
            <a:r>
              <a:rPr lang="fr-FR" sz="900" dirty="0" err="1"/>
              <a:t>afdekking</a:t>
            </a:r>
            <a:endParaRPr lang="fr-BE" sz="900" dirty="0"/>
          </a:p>
          <a:p>
            <a:pPr marL="0" lvl="1" defTabSz="355600">
              <a:lnSpc>
                <a:spcPct val="90000"/>
              </a:lnSpc>
              <a:spcAft>
                <a:spcPct val="15000"/>
              </a:spcAft>
            </a:pPr>
            <a:r>
              <a:rPr lang="fr-FR" sz="900" dirty="0"/>
              <a:t>2) </a:t>
            </a:r>
            <a:r>
              <a:rPr lang="fr-FR" sz="900" dirty="0" err="1"/>
              <a:t>Schildwachten</a:t>
            </a:r>
            <a:r>
              <a:rPr lang="fr-FR" sz="900" dirty="0"/>
              <a:t> – radio </a:t>
            </a:r>
            <a:r>
              <a:rPr lang="fr-FR" sz="900" dirty="0" err="1"/>
              <a:t>zonder</a:t>
            </a:r>
            <a:r>
              <a:rPr lang="fr-FR" sz="900" dirty="0"/>
              <a:t> </a:t>
            </a:r>
            <a:r>
              <a:rPr lang="fr-FR" sz="900" dirty="0" err="1"/>
              <a:t>afdekking</a:t>
            </a:r>
            <a:endParaRPr lang="fr-BE" sz="900" dirty="0"/>
          </a:p>
          <a:p>
            <a:pPr marL="0" lvl="1" defTabSz="355600">
              <a:lnSpc>
                <a:spcPct val="90000"/>
              </a:lnSpc>
              <a:spcAft>
                <a:spcPct val="15000"/>
              </a:spcAft>
            </a:pPr>
            <a:r>
              <a:rPr lang="fr-FR" sz="900" dirty="0"/>
              <a:t>3) </a:t>
            </a:r>
            <a:r>
              <a:rPr lang="fr-FR" sz="900" dirty="0" err="1"/>
              <a:t>Klassiek</a:t>
            </a:r>
            <a:r>
              <a:rPr lang="fr-FR" sz="900" dirty="0"/>
              <a:t> </a:t>
            </a:r>
            <a:r>
              <a:rPr lang="fr-FR" sz="900" dirty="0" err="1"/>
              <a:t>systeem</a:t>
            </a:r>
            <a:r>
              <a:rPr lang="fr-FR" sz="900" dirty="0"/>
              <a:t> met </a:t>
            </a:r>
            <a:r>
              <a:rPr lang="fr-FR" sz="900" dirty="0" err="1"/>
              <a:t>schildwachten</a:t>
            </a:r>
            <a:endParaRPr lang="fr-BE" sz="900" dirty="0" err="1"/>
          </a:p>
          <a:p>
            <a:pPr marL="0" lvl="1" defTabSz="355600">
              <a:lnSpc>
                <a:spcPct val="90000"/>
              </a:lnSpc>
              <a:spcAft>
                <a:spcPct val="15000"/>
              </a:spcAft>
            </a:pPr>
            <a:r>
              <a:rPr lang="fr-FR" sz="900" dirty="0"/>
              <a:t>4) </a:t>
            </a:r>
            <a:r>
              <a:rPr lang="fr-FR" sz="900" b="1" dirty="0" err="1">
                <a:solidFill>
                  <a:srgbClr val="FF0000"/>
                </a:solidFill>
              </a:rPr>
              <a:t>Kijkuit</a:t>
            </a:r>
            <a:r>
              <a:rPr lang="fr-FR" sz="900" dirty="0"/>
              <a:t> / </a:t>
            </a:r>
            <a:r>
              <a:rPr lang="fr-FR" sz="900" dirty="0" err="1"/>
              <a:t>Aankondiger</a:t>
            </a:r>
            <a:r>
              <a:rPr lang="fr-FR" sz="900" dirty="0"/>
              <a:t> / ATWS</a:t>
            </a:r>
          </a:p>
        </p:txBody>
      </p:sp>
      <p:sp>
        <p:nvSpPr>
          <p:cNvPr id="66" name="Forme libre 38"/>
          <p:cNvSpPr/>
          <p:nvPr/>
        </p:nvSpPr>
        <p:spPr>
          <a:xfrm>
            <a:off x="2035200" y="1683117"/>
            <a:ext cx="1301942" cy="792088"/>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FF9900"/>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pPr>
            <a:r>
              <a:rPr lang="fr-FR" sz="1200" b="1" kern="0" dirty="0" err="1">
                <a:solidFill>
                  <a:schemeClr val="bg1"/>
                </a:solidFill>
                <a:latin typeface="+mn-lt"/>
                <a:cs typeface="Arial"/>
              </a:rPr>
              <a:t>Aankondigings-systemen</a:t>
            </a:r>
            <a:endParaRPr lang="fr-BE" sz="1200" b="1" kern="0" dirty="0">
              <a:solidFill>
                <a:schemeClr val="bg1"/>
              </a:solidFill>
              <a:latin typeface="+mn-lt"/>
              <a:cs typeface="Arial"/>
            </a:endParaRPr>
          </a:p>
        </p:txBody>
      </p:sp>
      <p:pic>
        <p:nvPicPr>
          <p:cNvPr id="67" name="Image 7"/>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5917163" y="1792961"/>
            <a:ext cx="770400" cy="572400"/>
          </a:xfrm>
          <a:prstGeom prst="rect">
            <a:avLst/>
          </a:prstGeom>
          <a:ln w="76200">
            <a:solidFill>
              <a:srgbClr val="FF9900"/>
            </a:solidFill>
          </a:ln>
        </p:spPr>
      </p:pic>
      <p:sp>
        <p:nvSpPr>
          <p:cNvPr id="69" name="Rounded Rectangle 12"/>
          <p:cNvSpPr/>
          <p:nvPr/>
        </p:nvSpPr>
        <p:spPr bwMode="auto">
          <a:xfrm>
            <a:off x="4347563" y="3151939"/>
            <a:ext cx="4412733" cy="702075"/>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lvl="0" algn="ctr">
              <a:defRPr/>
            </a:pPr>
            <a:r>
              <a:rPr lang="fr-BE" sz="1600" b="1" dirty="0" err="1">
                <a:latin typeface="+mn-lt"/>
              </a:rPr>
              <a:t>Kijkuit</a:t>
            </a:r>
            <a:r>
              <a:rPr lang="fr-BE" sz="1600" dirty="0">
                <a:latin typeface="+mn-lt"/>
              </a:rPr>
              <a:t> </a:t>
            </a:r>
            <a:r>
              <a:rPr lang="fr-BE" sz="1600" dirty="0" err="1">
                <a:latin typeface="+mn-lt"/>
              </a:rPr>
              <a:t>waakt</a:t>
            </a:r>
            <a:r>
              <a:rPr lang="fr-BE" sz="1600" dirty="0">
                <a:latin typeface="+mn-lt"/>
              </a:rPr>
              <a:t> over de </a:t>
            </a:r>
            <a:r>
              <a:rPr lang="fr-BE" sz="1600" dirty="0" err="1">
                <a:latin typeface="+mn-lt"/>
              </a:rPr>
              <a:t>veiligheid</a:t>
            </a:r>
            <a:r>
              <a:rPr lang="fr-BE" sz="1600" dirty="0">
                <a:latin typeface="+mn-lt"/>
              </a:rPr>
              <a:t> </a:t>
            </a:r>
          </a:p>
          <a:p>
            <a:pPr lvl="0" algn="ctr">
              <a:defRPr/>
            </a:pPr>
            <a:r>
              <a:rPr lang="fr-BE" sz="1600" dirty="0">
                <a:latin typeface="+mn-lt"/>
              </a:rPr>
              <a:t>van </a:t>
            </a:r>
            <a:r>
              <a:rPr lang="fr-BE" sz="1600" dirty="0" err="1">
                <a:latin typeface="+mn-lt"/>
              </a:rPr>
              <a:t>één</a:t>
            </a:r>
            <a:r>
              <a:rPr lang="fr-BE" sz="1600" dirty="0">
                <a:latin typeface="+mn-lt"/>
              </a:rPr>
              <a:t> of </a:t>
            </a:r>
            <a:r>
              <a:rPr lang="fr-BE" sz="1600" dirty="0" err="1">
                <a:latin typeface="+mn-lt"/>
              </a:rPr>
              <a:t>twee</a:t>
            </a:r>
            <a:r>
              <a:rPr lang="fr-BE" sz="1600" dirty="0">
                <a:latin typeface="+mn-lt"/>
              </a:rPr>
              <a:t> </a:t>
            </a:r>
            <a:r>
              <a:rPr lang="fr-BE" sz="1600" dirty="0" err="1">
                <a:latin typeface="+mn-lt"/>
              </a:rPr>
              <a:t>tewerkgestelde</a:t>
            </a:r>
            <a:r>
              <a:rPr lang="fr-BE" sz="1600" dirty="0">
                <a:latin typeface="+mn-lt"/>
              </a:rPr>
              <a:t> </a:t>
            </a:r>
            <a:r>
              <a:rPr lang="fr-BE" sz="1600" dirty="0" err="1">
                <a:latin typeface="+mn-lt"/>
              </a:rPr>
              <a:t>bedienden</a:t>
            </a:r>
            <a:r>
              <a:rPr lang="fr-BE" sz="1600" dirty="0">
                <a:latin typeface="+mn-lt"/>
              </a:rPr>
              <a:t>.</a:t>
            </a:r>
          </a:p>
        </p:txBody>
      </p:sp>
      <p:cxnSp>
        <p:nvCxnSpPr>
          <p:cNvPr id="6" name="Straight Arrow Connector 5"/>
          <p:cNvCxnSpPr>
            <a:cxnSpLocks/>
          </p:cNvCxnSpPr>
          <p:nvPr/>
        </p:nvCxnSpPr>
        <p:spPr>
          <a:xfrm>
            <a:off x="3758095" y="2416329"/>
            <a:ext cx="969753" cy="6710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2901870"/>
            <a:ext cx="612190" cy="1545171"/>
          </a:xfrm>
          <a:prstGeom prst="rect">
            <a:avLst/>
          </a:prstGeom>
          <a:solidFill>
            <a:schemeClr val="accent1"/>
          </a:solidFill>
          <a:ln w="25400">
            <a:solidFill>
              <a:schemeClr val="tx2">
                <a:lumMod val="85000"/>
              </a:schemeClr>
            </a:solid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361" y="4475464"/>
            <a:ext cx="743555" cy="1123416"/>
          </a:xfrm>
          <a:prstGeom prst="rect">
            <a:avLst/>
          </a:prstGeom>
          <a:solidFill>
            <a:schemeClr val="tx2"/>
          </a:solidFill>
          <a:ln w="25400">
            <a:solidFill>
              <a:schemeClr val="tx2">
                <a:lumMod val="85000"/>
              </a:schemeClr>
            </a:solidFill>
          </a:ln>
        </p:spPr>
      </p:pic>
      <p:pic>
        <p:nvPicPr>
          <p:cNvPr id="2" name="Picture 1"/>
          <p:cNvPicPr>
            <a:picLocks noChangeAspect="1"/>
          </p:cNvPicPr>
          <p:nvPr/>
        </p:nvPicPr>
        <p:blipFill>
          <a:blip r:embed="rId5"/>
          <a:stretch>
            <a:fillRect/>
          </a:stretch>
        </p:blipFill>
        <p:spPr>
          <a:xfrm flipH="1">
            <a:off x="7457597" y="4448366"/>
            <a:ext cx="811794" cy="119895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563" y="4475464"/>
            <a:ext cx="743555" cy="1123416"/>
          </a:xfrm>
          <a:prstGeom prst="rect">
            <a:avLst/>
          </a:prstGeom>
          <a:solidFill>
            <a:schemeClr val="tx2"/>
          </a:solidFill>
          <a:ln w="25400">
            <a:solidFill>
              <a:schemeClr val="tx2">
                <a:lumMod val="85000"/>
              </a:schemeClr>
            </a:solidFill>
          </a:ln>
        </p:spPr>
      </p:pic>
    </p:spTree>
    <p:extLst>
      <p:ext uri="{BB962C8B-B14F-4D97-AF65-F5344CB8AC3E}">
        <p14:creationId xmlns:p14="http://schemas.microsoft.com/office/powerpoint/2010/main" val="58700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p:txBody>
          <a:bodyPr/>
          <a:lstStyle/>
          <a:p>
            <a:r>
              <a:rPr lang="en-GB" dirty="0"/>
              <a:t>0. </a:t>
            </a:r>
            <a:r>
              <a:rPr lang="en-GB" dirty="0" err="1"/>
              <a:t>Inleiding</a:t>
            </a:r>
            <a:endParaRPr lang="en-GB" dirty="0"/>
          </a:p>
        </p:txBody>
      </p:sp>
      <p:grpSp>
        <p:nvGrpSpPr>
          <p:cNvPr id="19" name="Groupe 18"/>
          <p:cNvGrpSpPr/>
          <p:nvPr/>
        </p:nvGrpSpPr>
        <p:grpSpPr>
          <a:xfrm>
            <a:off x="8327972" y="363918"/>
            <a:ext cx="2160000" cy="1689684"/>
            <a:chOff x="2552305" y="4952806"/>
            <a:chExt cx="2160000" cy="1689684"/>
          </a:xfrm>
        </p:grpSpPr>
        <p:sp>
          <p:nvSpPr>
            <p:cNvPr id="20" name="Rounded Rectangle 26"/>
            <p:cNvSpPr>
              <a:spLocks/>
            </p:cNvSpPr>
            <p:nvPr/>
          </p:nvSpPr>
          <p:spPr bwMode="auto">
            <a:xfrm>
              <a:off x="2552305" y="5202490"/>
              <a:ext cx="2160000" cy="1440000"/>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lvl="0" algn="ctr" fontAlgn="auto">
                <a:spcBef>
                  <a:spcPts val="0"/>
                </a:spcBef>
                <a:spcAft>
                  <a:spcPts val="0"/>
                </a:spcAft>
                <a:defRPr/>
              </a:pPr>
              <a:endParaRPr lang="fr-BE" sz="1600" kern="0">
                <a:solidFill>
                  <a:srgbClr val="000000"/>
                </a:solidFill>
                <a:latin typeface="+mn-lt"/>
              </a:endParaRPr>
            </a:p>
          </p:txBody>
        </p:sp>
        <p:sp>
          <p:nvSpPr>
            <p:cNvPr id="21" name="TextBox 31"/>
            <p:cNvSpPr txBox="1"/>
            <p:nvPr/>
          </p:nvSpPr>
          <p:spPr>
            <a:xfrm>
              <a:off x="2552305" y="4952806"/>
              <a:ext cx="2160000" cy="256993"/>
            </a:xfrm>
            <a:prstGeom prst="rect">
              <a:avLst/>
            </a:prstGeom>
            <a:noFill/>
          </p:spPr>
          <p:txBody>
            <a:bodyPr wrap="square" rtlCol="0">
              <a:spAutoFit/>
            </a:bodyPr>
            <a:lstStyle/>
            <a:p>
              <a:pPr algn="ctr">
                <a:lnSpc>
                  <a:spcPct val="107000"/>
                </a:lnSpc>
                <a:spcAft>
                  <a:spcPts val="0"/>
                </a:spcAft>
              </a:pPr>
              <a:r>
                <a:rPr lang="fr-FR" sz="1000" b="1" dirty="0" err="1">
                  <a:solidFill>
                    <a:srgbClr val="0070C0"/>
                  </a:solidFill>
                  <a:latin typeface="+mn-lt"/>
                </a:rPr>
                <a:t>Licht</a:t>
              </a:r>
              <a:r>
                <a:rPr lang="fr-FR" sz="1000" b="1" dirty="0">
                  <a:solidFill>
                    <a:srgbClr val="0070C0"/>
                  </a:solidFill>
                  <a:latin typeface="+mn-lt"/>
                </a:rPr>
                <a:t> </a:t>
              </a:r>
              <a:r>
                <a:rPr lang="fr-FR" sz="1000" b="1" dirty="0" err="1">
                  <a:solidFill>
                    <a:srgbClr val="0070C0"/>
                  </a:solidFill>
                  <a:latin typeface="+mn-lt"/>
                </a:rPr>
                <a:t>materiaal</a:t>
              </a:r>
              <a:endParaRPr lang="fr-BE" sz="1000" b="1" dirty="0">
                <a:solidFill>
                  <a:srgbClr val="0070C0"/>
                </a:solidFill>
                <a:latin typeface="+mn-lt"/>
              </a:endParaRPr>
            </a:p>
          </p:txBody>
        </p:sp>
      </p:grpSp>
      <p:sp>
        <p:nvSpPr>
          <p:cNvPr id="22" name="Rectangle 21"/>
          <p:cNvSpPr/>
          <p:nvPr/>
        </p:nvSpPr>
        <p:spPr>
          <a:xfrm>
            <a:off x="8612511" y="699587"/>
            <a:ext cx="1537988" cy="122347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nvGrpSpPr>
          <p:cNvPr id="23" name="Groupe 15"/>
          <p:cNvGrpSpPr/>
          <p:nvPr/>
        </p:nvGrpSpPr>
        <p:grpSpPr>
          <a:xfrm>
            <a:off x="5994647" y="363918"/>
            <a:ext cx="2160000" cy="1689684"/>
            <a:chOff x="2552305" y="4952806"/>
            <a:chExt cx="2160000" cy="1689684"/>
          </a:xfrm>
        </p:grpSpPr>
        <p:sp>
          <p:nvSpPr>
            <p:cNvPr id="25" name="Rounded Rectangle 26"/>
            <p:cNvSpPr>
              <a:spLocks/>
            </p:cNvSpPr>
            <p:nvPr/>
          </p:nvSpPr>
          <p:spPr bwMode="auto">
            <a:xfrm>
              <a:off x="2552305" y="5202490"/>
              <a:ext cx="2160000" cy="1440000"/>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lvl="0" algn="ctr" fontAlgn="auto">
                <a:spcBef>
                  <a:spcPts val="0"/>
                </a:spcBef>
                <a:spcAft>
                  <a:spcPts val="0"/>
                </a:spcAft>
                <a:defRPr/>
              </a:pPr>
              <a:endParaRPr lang="fr-BE" sz="1600" kern="0">
                <a:solidFill>
                  <a:srgbClr val="000000"/>
                </a:solidFill>
                <a:latin typeface="+mn-lt"/>
              </a:endParaRPr>
            </a:p>
          </p:txBody>
        </p:sp>
        <p:sp>
          <p:nvSpPr>
            <p:cNvPr id="26" name="TextBox 31"/>
            <p:cNvSpPr txBox="1"/>
            <p:nvPr/>
          </p:nvSpPr>
          <p:spPr>
            <a:xfrm>
              <a:off x="2552305" y="4952806"/>
              <a:ext cx="2160000" cy="256993"/>
            </a:xfrm>
            <a:prstGeom prst="rect">
              <a:avLst/>
            </a:prstGeom>
            <a:noFill/>
          </p:spPr>
          <p:txBody>
            <a:bodyPr wrap="square" rtlCol="0">
              <a:spAutoFit/>
            </a:bodyPr>
            <a:lstStyle/>
            <a:p>
              <a:pPr algn="ctr">
                <a:lnSpc>
                  <a:spcPct val="107000"/>
                </a:lnSpc>
                <a:spcAft>
                  <a:spcPts val="0"/>
                </a:spcAft>
              </a:pPr>
              <a:r>
                <a:rPr lang="fr-FR" sz="1000" b="1" dirty="0" err="1">
                  <a:solidFill>
                    <a:srgbClr val="0070C0"/>
                  </a:solidFill>
                  <a:latin typeface="+mn-lt"/>
                </a:rPr>
                <a:t>Personeel</a:t>
              </a:r>
              <a:endParaRPr lang="fr-BE" sz="1000" b="1" dirty="0">
                <a:solidFill>
                  <a:srgbClr val="0070C0"/>
                </a:solidFill>
                <a:latin typeface="+mn-lt"/>
              </a:endParaRPr>
            </a:p>
          </p:txBody>
        </p:sp>
      </p:grpSp>
      <p:pic>
        <p:nvPicPr>
          <p:cNvPr id="29" name="Picture 1"/>
          <p:cNvPicPr>
            <a:picLocks noChangeAspect="1"/>
          </p:cNvPicPr>
          <p:nvPr/>
        </p:nvPicPr>
        <p:blipFill>
          <a:blip r:embed="rId4"/>
          <a:stretch>
            <a:fillRect/>
          </a:stretch>
        </p:blipFill>
        <p:spPr>
          <a:xfrm>
            <a:off x="7153103" y="727417"/>
            <a:ext cx="419892" cy="1226743"/>
          </a:xfrm>
          <a:prstGeom prst="rect">
            <a:avLst/>
          </a:prstGeom>
        </p:spPr>
      </p:pic>
      <p:pic>
        <p:nvPicPr>
          <p:cNvPr id="30" name="Picture 24"/>
          <p:cNvPicPr>
            <a:picLocks noChangeAspect="1"/>
          </p:cNvPicPr>
          <p:nvPr/>
        </p:nvPicPr>
        <p:blipFill>
          <a:blip r:embed="rId4"/>
          <a:stretch>
            <a:fillRect/>
          </a:stretch>
        </p:blipFill>
        <p:spPr>
          <a:xfrm>
            <a:off x="6563454" y="669274"/>
            <a:ext cx="419892" cy="1226743"/>
          </a:xfrm>
          <a:prstGeom prst="rect">
            <a:avLst/>
          </a:prstGeom>
        </p:spPr>
      </p:pic>
      <p:sp>
        <p:nvSpPr>
          <p:cNvPr id="24" name="Title 1"/>
          <p:cNvSpPr txBox="1">
            <a:spLocks/>
          </p:cNvSpPr>
          <p:nvPr/>
        </p:nvSpPr>
        <p:spPr bwMode="auto">
          <a:xfrm>
            <a:off x="1199456" y="433162"/>
            <a:ext cx="4782346" cy="506413"/>
          </a:xfrm>
          <a:prstGeom prst="rect">
            <a:avLst/>
          </a:prstGeom>
          <a:noFill/>
          <a:ln w="9525">
            <a:noFill/>
            <a:miter lim="800000"/>
            <a:headEnd/>
            <a:tailEnd/>
          </a:ln>
          <a:effectLst/>
        </p:spPr>
        <p:txBody>
          <a:bodyPr lIns="0" tIns="0" rIns="0" bIns="0"/>
          <a:lstStyle/>
          <a:p>
            <a:pPr algn="l">
              <a:defRPr/>
            </a:pPr>
            <a:r>
              <a:rPr lang="en-US" b="1" kern="0" dirty="0">
                <a:solidFill>
                  <a:srgbClr val="0070C0"/>
                </a:solidFill>
                <a:latin typeface="+mj-lt"/>
                <a:ea typeface="+mj-ea"/>
                <a:cs typeface="+mj-cs"/>
              </a:rPr>
              <a:t>0.1 Ter </a:t>
            </a:r>
            <a:r>
              <a:rPr lang="en-US" b="1" kern="0" dirty="0" err="1">
                <a:solidFill>
                  <a:srgbClr val="0070C0"/>
                </a:solidFill>
                <a:latin typeface="+mj-lt"/>
                <a:ea typeface="+mj-ea"/>
                <a:cs typeface="+mj-cs"/>
              </a:rPr>
              <a:t>herinnering</a:t>
            </a:r>
            <a:r>
              <a:rPr lang="en-US" b="1" kern="0" dirty="0">
                <a:solidFill>
                  <a:srgbClr val="0070C0"/>
                </a:solidFill>
                <a:latin typeface="+mj-lt"/>
                <a:ea typeface="+mj-ea"/>
                <a:cs typeface="+mj-cs"/>
              </a:rPr>
              <a:t> – </a:t>
            </a:r>
            <a:r>
              <a:rPr lang="en-US" b="1" kern="0" dirty="0" err="1">
                <a:solidFill>
                  <a:srgbClr val="0070C0"/>
                </a:solidFill>
                <a:latin typeface="+mj-lt"/>
                <a:ea typeface="+mj-ea"/>
                <a:cs typeface="+mj-cs"/>
              </a:rPr>
              <a:t>Toepassingsgebied</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Kijkuit</a:t>
            </a:r>
            <a:endParaRPr lang="en-US" b="1" kern="0" dirty="0">
              <a:solidFill>
                <a:srgbClr val="0070C0"/>
              </a:solidFill>
              <a:latin typeface="+mj-lt"/>
              <a:ea typeface="+mj-ea"/>
              <a:cs typeface="+mj-cs"/>
            </a:endParaRPr>
          </a:p>
        </p:txBody>
      </p:sp>
      <p:sp>
        <p:nvSpPr>
          <p:cNvPr id="27" name="Forme libre 37"/>
          <p:cNvSpPr/>
          <p:nvPr/>
        </p:nvSpPr>
        <p:spPr>
          <a:xfrm>
            <a:off x="1680800" y="1210667"/>
            <a:ext cx="2314565" cy="769795"/>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ln w="3175">
            <a:solidFill>
              <a:srgbClr val="FF9900"/>
            </a:solidFill>
            <a:prstDash val="sysDot"/>
          </a:ln>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30481" tIns="45490" rIns="60730" bIns="45491" numCol="1" spcCol="1270" anchor="ctr" anchorCtr="0">
            <a:noAutofit/>
          </a:bodyPr>
          <a:lstStyle/>
          <a:p>
            <a:pPr marL="57150" lvl="1" indent="-57150" defTabSz="355600">
              <a:lnSpc>
                <a:spcPct val="90000"/>
              </a:lnSpc>
              <a:spcAft>
                <a:spcPct val="15000"/>
              </a:spcAft>
              <a:buChar char="••"/>
            </a:pPr>
            <a:r>
              <a:rPr lang="fr-FR" sz="900" dirty="0"/>
              <a:t>1) </a:t>
            </a:r>
            <a:r>
              <a:rPr lang="fr-FR" sz="900" dirty="0" err="1"/>
              <a:t>Schildwachten</a:t>
            </a:r>
            <a:r>
              <a:rPr lang="fr-FR" sz="900" dirty="0"/>
              <a:t> – radio met </a:t>
            </a:r>
            <a:r>
              <a:rPr lang="fr-FR" sz="900" dirty="0" err="1"/>
              <a:t>afdekking</a:t>
            </a:r>
            <a:endParaRPr lang="fr-BE" sz="900" dirty="0"/>
          </a:p>
          <a:p>
            <a:pPr marL="57150" lvl="1" indent="-57150" defTabSz="355600">
              <a:lnSpc>
                <a:spcPct val="90000"/>
              </a:lnSpc>
              <a:spcAft>
                <a:spcPct val="15000"/>
              </a:spcAft>
              <a:buChar char="••"/>
            </a:pPr>
            <a:r>
              <a:rPr lang="fr-FR" sz="900" dirty="0"/>
              <a:t>2) </a:t>
            </a:r>
            <a:r>
              <a:rPr lang="fr-FR" sz="900" dirty="0" err="1"/>
              <a:t>Schildwachten</a:t>
            </a:r>
            <a:r>
              <a:rPr lang="fr-FR" sz="900" dirty="0"/>
              <a:t> – radio </a:t>
            </a:r>
            <a:r>
              <a:rPr lang="fr-FR" sz="900" dirty="0" err="1"/>
              <a:t>zonder</a:t>
            </a:r>
            <a:r>
              <a:rPr lang="fr-FR" sz="900" dirty="0"/>
              <a:t> </a:t>
            </a:r>
            <a:r>
              <a:rPr lang="fr-FR" sz="900" dirty="0" err="1"/>
              <a:t>afdekking</a:t>
            </a:r>
            <a:endParaRPr lang="fr-BE" sz="900" dirty="0"/>
          </a:p>
          <a:p>
            <a:pPr marL="57150" lvl="1" indent="-57150" defTabSz="355600">
              <a:lnSpc>
                <a:spcPct val="90000"/>
              </a:lnSpc>
              <a:spcAft>
                <a:spcPct val="15000"/>
              </a:spcAft>
              <a:buChar char="••"/>
            </a:pPr>
            <a:r>
              <a:rPr lang="fr-FR" sz="900" dirty="0"/>
              <a:t>3) </a:t>
            </a:r>
            <a:r>
              <a:rPr lang="fr-FR" sz="900" dirty="0" err="1"/>
              <a:t>Klassiek</a:t>
            </a:r>
            <a:r>
              <a:rPr lang="fr-FR" sz="900" dirty="0"/>
              <a:t> </a:t>
            </a:r>
            <a:r>
              <a:rPr lang="fr-FR" sz="900" dirty="0" err="1"/>
              <a:t>systeem</a:t>
            </a:r>
            <a:r>
              <a:rPr lang="fr-FR" sz="900" dirty="0"/>
              <a:t> met </a:t>
            </a:r>
            <a:r>
              <a:rPr lang="fr-FR" sz="900" dirty="0" err="1"/>
              <a:t>schildwachten</a:t>
            </a:r>
            <a:endParaRPr lang="fr-BE" sz="900" dirty="0" err="1"/>
          </a:p>
          <a:p>
            <a:pPr marL="57150" lvl="1" indent="-57150" defTabSz="355600">
              <a:lnSpc>
                <a:spcPct val="90000"/>
              </a:lnSpc>
              <a:spcAft>
                <a:spcPct val="15000"/>
              </a:spcAft>
              <a:buChar char="••"/>
            </a:pPr>
            <a:r>
              <a:rPr lang="fr-FR" sz="900" b="1" dirty="0"/>
              <a:t>4) </a:t>
            </a:r>
            <a:r>
              <a:rPr lang="fr-FR" sz="900" b="1" dirty="0">
                <a:solidFill>
                  <a:schemeClr val="accent3"/>
                </a:solidFill>
              </a:rPr>
              <a:t>KIJKUIT</a:t>
            </a:r>
            <a:r>
              <a:rPr lang="fr-FR" sz="900" b="1" dirty="0"/>
              <a:t> / </a:t>
            </a:r>
            <a:r>
              <a:rPr lang="fr-FR" sz="900" b="1" dirty="0" err="1"/>
              <a:t>Aankondiger</a:t>
            </a:r>
            <a:r>
              <a:rPr lang="fr-FR" sz="900" b="1" dirty="0"/>
              <a:t> / ATWS</a:t>
            </a:r>
          </a:p>
        </p:txBody>
      </p:sp>
      <p:sp>
        <p:nvSpPr>
          <p:cNvPr id="28" name="Forme libre 38"/>
          <p:cNvSpPr/>
          <p:nvPr/>
        </p:nvSpPr>
        <p:spPr>
          <a:xfrm>
            <a:off x="407368" y="1155277"/>
            <a:ext cx="1301942" cy="880577"/>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FF9900"/>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pPr>
            <a:r>
              <a:rPr lang="fr-FR" sz="1200" b="1" kern="0" dirty="0" err="1">
                <a:solidFill>
                  <a:schemeClr val="bg1"/>
                </a:solidFill>
                <a:latin typeface="+mn-lt"/>
                <a:cs typeface="Arial"/>
              </a:rPr>
              <a:t>Aankondigings-systemen</a:t>
            </a:r>
            <a:endParaRPr lang="fr-BE" sz="1200" b="1" kern="0" dirty="0">
              <a:solidFill>
                <a:schemeClr val="bg1"/>
              </a:solidFill>
              <a:latin typeface="+mn-lt"/>
              <a:cs typeface="Arial"/>
            </a:endParaRPr>
          </a:p>
        </p:txBody>
      </p:sp>
      <p:pic>
        <p:nvPicPr>
          <p:cNvPr id="31" name="Image 7"/>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4158866" y="1333779"/>
            <a:ext cx="770400" cy="572400"/>
          </a:xfrm>
          <a:prstGeom prst="rect">
            <a:avLst/>
          </a:prstGeom>
          <a:ln w="76200">
            <a:solidFill>
              <a:srgbClr val="FF9900"/>
            </a:solidFill>
          </a:ln>
        </p:spPr>
      </p:pic>
      <p:pic>
        <p:nvPicPr>
          <p:cNvPr id="4" name="Image 3"/>
          <p:cNvPicPr>
            <a:picLocks noChangeAspect="1"/>
          </p:cNvPicPr>
          <p:nvPr/>
        </p:nvPicPr>
        <p:blipFill>
          <a:blip r:embed="rId6"/>
          <a:stretch>
            <a:fillRect/>
          </a:stretch>
        </p:blipFill>
        <p:spPr>
          <a:xfrm>
            <a:off x="767408" y="2516414"/>
            <a:ext cx="3597848" cy="1728521"/>
          </a:xfrm>
          <a:prstGeom prst="rect">
            <a:avLst/>
          </a:prstGeom>
        </p:spPr>
      </p:pic>
      <p:cxnSp>
        <p:nvCxnSpPr>
          <p:cNvPr id="6" name="Straight Arrow Connector 5"/>
          <p:cNvCxnSpPr/>
          <p:nvPr/>
        </p:nvCxnSpPr>
        <p:spPr>
          <a:xfrm>
            <a:off x="2063552" y="2035852"/>
            <a:ext cx="383551" cy="500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7"/>
          <a:stretch>
            <a:fillRect/>
          </a:stretch>
        </p:blipFill>
        <p:spPr>
          <a:xfrm>
            <a:off x="6772426" y="4679943"/>
            <a:ext cx="4019780" cy="1746092"/>
          </a:xfrm>
          <a:prstGeom prst="rect">
            <a:avLst/>
          </a:prstGeom>
        </p:spPr>
      </p:pic>
      <p:pic>
        <p:nvPicPr>
          <p:cNvPr id="13" name="Image 12"/>
          <p:cNvPicPr>
            <a:picLocks noChangeAspect="1"/>
          </p:cNvPicPr>
          <p:nvPr/>
        </p:nvPicPr>
        <p:blipFill>
          <a:blip r:embed="rId8"/>
          <a:stretch>
            <a:fillRect/>
          </a:stretch>
        </p:blipFill>
        <p:spPr>
          <a:xfrm>
            <a:off x="6772427" y="2683738"/>
            <a:ext cx="4145160" cy="1585682"/>
          </a:xfrm>
          <a:prstGeom prst="rect">
            <a:avLst/>
          </a:prstGeom>
        </p:spPr>
      </p:pic>
      <p:pic>
        <p:nvPicPr>
          <p:cNvPr id="9" name="Image 8"/>
          <p:cNvPicPr>
            <a:picLocks noChangeAspect="1"/>
          </p:cNvPicPr>
          <p:nvPr/>
        </p:nvPicPr>
        <p:blipFill>
          <a:blip r:embed="rId9"/>
          <a:stretch>
            <a:fillRect/>
          </a:stretch>
        </p:blipFill>
        <p:spPr>
          <a:xfrm>
            <a:off x="4828224" y="4050026"/>
            <a:ext cx="2155122" cy="1259835"/>
          </a:xfrm>
          <a:prstGeom prst="rect">
            <a:avLst/>
          </a:prstGeom>
          <a:ln>
            <a:solidFill>
              <a:schemeClr val="accent2"/>
            </a:solidFill>
          </a:ln>
        </p:spPr>
      </p:pic>
    </p:spTree>
    <p:extLst>
      <p:ext uri="{BB962C8B-B14F-4D97-AF65-F5344CB8AC3E}">
        <p14:creationId xmlns:p14="http://schemas.microsoft.com/office/powerpoint/2010/main" val="2049786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767408" y="588169"/>
            <a:ext cx="8064500" cy="506413"/>
          </a:xfrm>
          <a:prstGeom prst="rect">
            <a:avLst/>
          </a:prstGeom>
          <a:noFill/>
          <a:ln w="9525">
            <a:noFill/>
            <a:miter lim="800000"/>
            <a:headEnd/>
            <a:tailEnd/>
          </a:ln>
          <a:effectLst/>
        </p:spPr>
        <p:txBody>
          <a:bodyPr lIns="0" tIns="0" rIns="0" bIns="0"/>
          <a:lstStyle/>
          <a:p>
            <a:pPr algn="l">
              <a:defRPr/>
            </a:pPr>
            <a:r>
              <a:rPr lang="en-US" b="1" kern="0" dirty="0">
                <a:solidFill>
                  <a:srgbClr val="0070C0"/>
                </a:solidFill>
                <a:latin typeface="+mj-lt"/>
                <a:ea typeface="+mj-ea"/>
                <a:cs typeface="+mj-cs"/>
              </a:rPr>
              <a:t>0.2 </a:t>
            </a:r>
            <a:r>
              <a:rPr lang="en-US" b="1" kern="0" dirty="0" err="1">
                <a:solidFill>
                  <a:srgbClr val="0070C0"/>
                </a:solidFill>
                <a:latin typeface="+mj-lt"/>
                <a:ea typeface="+mj-ea"/>
                <a:cs typeface="+mj-cs"/>
              </a:rPr>
              <a:t>Rol</a:t>
            </a:r>
            <a:r>
              <a:rPr lang="en-US" b="1" kern="0" dirty="0">
                <a:solidFill>
                  <a:srgbClr val="0070C0"/>
                </a:solidFill>
                <a:latin typeface="+mj-lt"/>
                <a:ea typeface="+mj-ea"/>
                <a:cs typeface="+mj-cs"/>
              </a:rPr>
              <a:t> van de </a:t>
            </a:r>
            <a:r>
              <a:rPr lang="en-US" b="1" kern="0" dirty="0" err="1">
                <a:solidFill>
                  <a:srgbClr val="0070C0"/>
                </a:solidFill>
                <a:latin typeface="+mj-lt"/>
                <a:ea typeface="+mj-ea"/>
                <a:cs typeface="+mj-cs"/>
              </a:rPr>
              <a:t>verantwoordelijke</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bediende</a:t>
            </a:r>
            <a:endParaRPr lang="en-US" b="1" kern="0" dirty="0">
              <a:solidFill>
                <a:srgbClr val="0070C0"/>
              </a:solidFill>
              <a:latin typeface="+mj-lt"/>
              <a:ea typeface="+mj-ea"/>
              <a:cs typeface="+mj-cs"/>
            </a:endParaRPr>
          </a:p>
        </p:txBody>
      </p:sp>
      <p:sp>
        <p:nvSpPr>
          <p:cNvPr id="10" name="Text Placeholder 2"/>
          <p:cNvSpPr>
            <a:spLocks noGrp="1"/>
          </p:cNvSpPr>
          <p:nvPr>
            <p:ph type="body" sz="quarter" idx="18"/>
          </p:nvPr>
        </p:nvSpPr>
        <p:spPr>
          <a:xfrm>
            <a:off x="9673619" y="154526"/>
            <a:ext cx="2237175" cy="360363"/>
          </a:xfrm>
        </p:spPr>
        <p:txBody>
          <a:bodyPr/>
          <a:lstStyle/>
          <a:p>
            <a:r>
              <a:rPr lang="en-GB" dirty="0"/>
              <a:t>0. </a:t>
            </a:r>
            <a:r>
              <a:rPr lang="en-GB" dirty="0" err="1"/>
              <a:t>Inleiding</a:t>
            </a:r>
            <a:endParaRPr lang="en-GB" dirty="0"/>
          </a:p>
        </p:txBody>
      </p:sp>
      <p:sp>
        <p:nvSpPr>
          <p:cNvPr id="12" name="TextBox 11"/>
          <p:cNvSpPr txBox="1"/>
          <p:nvPr/>
        </p:nvSpPr>
        <p:spPr>
          <a:xfrm>
            <a:off x="2351584" y="1887339"/>
            <a:ext cx="8784976" cy="1021556"/>
          </a:xfrm>
          <a:prstGeom prst="roundRect">
            <a:avLst/>
          </a:prstGeom>
          <a:noFill/>
          <a:ln w="12700">
            <a:solidFill>
              <a:schemeClr val="accent1"/>
            </a:solidFill>
            <a:prstDash val="dash"/>
          </a:ln>
        </p:spPr>
        <p:txBody>
          <a:bodyPr wrap="square" rtlCol="0">
            <a:spAutoFit/>
          </a:bodyPr>
          <a:lstStyle/>
          <a:p>
            <a:endParaRPr lang="en-US" sz="1200" b="1" u="sng" dirty="0">
              <a:latin typeface="+mn-lt"/>
            </a:endParaRPr>
          </a:p>
          <a:p>
            <a:r>
              <a:rPr lang="en-US" sz="1400" dirty="0">
                <a:latin typeface="+mn-lt"/>
              </a:rPr>
              <a:t>De </a:t>
            </a:r>
            <a:r>
              <a:rPr lang="en-US" sz="1400" dirty="0" err="1">
                <a:latin typeface="+mn-lt"/>
              </a:rPr>
              <a:t>verantwoordelijke</a:t>
            </a:r>
            <a:r>
              <a:rPr lang="en-US" sz="1400" dirty="0">
                <a:latin typeface="+mn-lt"/>
              </a:rPr>
              <a:t> </a:t>
            </a:r>
            <a:r>
              <a:rPr lang="en-US" sz="1400" dirty="0" err="1">
                <a:latin typeface="+mn-lt"/>
              </a:rPr>
              <a:t>bediende</a:t>
            </a:r>
            <a:r>
              <a:rPr lang="en-US" sz="1400" dirty="0">
                <a:latin typeface="+mn-lt"/>
              </a:rPr>
              <a:t> die het </a:t>
            </a:r>
            <a:r>
              <a:rPr lang="en-US" sz="1400" dirty="0" err="1">
                <a:latin typeface="+mn-lt"/>
              </a:rPr>
              <a:t>werk</a:t>
            </a:r>
            <a:r>
              <a:rPr lang="en-US" sz="1400" dirty="0">
                <a:latin typeface="+mn-lt"/>
              </a:rPr>
              <a:t> </a:t>
            </a:r>
            <a:r>
              <a:rPr lang="en-US" sz="1400" dirty="0" err="1">
                <a:latin typeface="+mn-lt"/>
              </a:rPr>
              <a:t>organiseert</a:t>
            </a:r>
            <a:r>
              <a:rPr lang="en-US" sz="1400" dirty="0">
                <a:latin typeface="+mn-lt"/>
              </a:rPr>
              <a:t> of </a:t>
            </a:r>
            <a:r>
              <a:rPr lang="en-US" sz="1400" dirty="0" err="1">
                <a:latin typeface="+mn-lt"/>
              </a:rPr>
              <a:t>leidt</a:t>
            </a:r>
            <a:r>
              <a:rPr lang="en-US" sz="1400" dirty="0">
                <a:latin typeface="+mn-lt"/>
              </a:rPr>
              <a:t> (</a:t>
            </a:r>
            <a:r>
              <a:rPr lang="en-US" sz="1400" dirty="0" err="1">
                <a:latin typeface="+mn-lt"/>
              </a:rPr>
              <a:t>leider</a:t>
            </a:r>
            <a:r>
              <a:rPr lang="en-US" sz="1400" dirty="0">
                <a:latin typeface="+mn-lt"/>
              </a:rPr>
              <a:t> van het </a:t>
            </a:r>
            <a:r>
              <a:rPr lang="en-US" sz="1400" dirty="0" err="1">
                <a:latin typeface="+mn-lt"/>
              </a:rPr>
              <a:t>werk</a:t>
            </a:r>
            <a:r>
              <a:rPr lang="en-US" sz="1400" dirty="0">
                <a:latin typeface="+mn-lt"/>
              </a:rPr>
              <a:t> </a:t>
            </a:r>
            <a:r>
              <a:rPr lang="en-US" sz="1400" dirty="0" err="1">
                <a:latin typeface="+mn-lt"/>
              </a:rPr>
              <a:t>aannemer</a:t>
            </a:r>
            <a:r>
              <a:rPr lang="en-US" sz="1400" dirty="0">
                <a:latin typeface="+mn-lt"/>
              </a:rPr>
              <a:t>), </a:t>
            </a:r>
            <a:r>
              <a:rPr lang="en-US" sz="1400" dirty="0" err="1">
                <a:latin typeface="+mn-lt"/>
              </a:rPr>
              <a:t>duidt</a:t>
            </a:r>
            <a:r>
              <a:rPr lang="en-US" sz="1400" dirty="0">
                <a:latin typeface="+mn-lt"/>
              </a:rPr>
              <a:t> </a:t>
            </a:r>
            <a:r>
              <a:rPr lang="en-US" sz="1400" dirty="0" err="1">
                <a:latin typeface="+mn-lt"/>
              </a:rPr>
              <a:t>nominatief</a:t>
            </a:r>
            <a:r>
              <a:rPr lang="en-US" sz="1400" dirty="0">
                <a:latin typeface="+mn-lt"/>
              </a:rPr>
              <a:t> </a:t>
            </a:r>
            <a:r>
              <a:rPr lang="en-US" sz="1400" dirty="0" err="1">
                <a:latin typeface="+mn-lt"/>
              </a:rPr>
              <a:t>diegene</a:t>
            </a:r>
            <a:r>
              <a:rPr lang="en-US" sz="1400" dirty="0">
                <a:latin typeface="+mn-lt"/>
              </a:rPr>
              <a:t> </a:t>
            </a:r>
            <a:r>
              <a:rPr lang="en-US" sz="1400" dirty="0" err="1">
                <a:latin typeface="+mn-lt"/>
              </a:rPr>
              <a:t>aan</a:t>
            </a:r>
            <a:r>
              <a:rPr lang="en-US" sz="1400" dirty="0">
                <a:latin typeface="+mn-lt"/>
              </a:rPr>
              <a:t> die de </a:t>
            </a:r>
            <a:r>
              <a:rPr lang="en-US" sz="1400" dirty="0" err="1">
                <a:latin typeface="+mn-lt"/>
              </a:rPr>
              <a:t>rol</a:t>
            </a:r>
            <a:r>
              <a:rPr lang="en-US" sz="1400" dirty="0">
                <a:latin typeface="+mn-lt"/>
              </a:rPr>
              <a:t> van </a:t>
            </a:r>
            <a:r>
              <a:rPr lang="en-US" sz="1400" dirty="0" err="1">
                <a:latin typeface="+mn-lt"/>
              </a:rPr>
              <a:t>kijkuit</a:t>
            </a:r>
            <a:r>
              <a:rPr lang="en-US" sz="1400" dirty="0">
                <a:latin typeface="+mn-lt"/>
              </a:rPr>
              <a:t> </a:t>
            </a:r>
            <a:r>
              <a:rPr lang="en-US" sz="1400" dirty="0" err="1">
                <a:latin typeface="+mn-lt"/>
              </a:rPr>
              <a:t>uitvoert</a:t>
            </a:r>
            <a:r>
              <a:rPr lang="en-US" sz="1400" dirty="0">
                <a:latin typeface="+mn-lt"/>
              </a:rPr>
              <a:t>.</a:t>
            </a:r>
          </a:p>
          <a:p>
            <a:endParaRPr lang="en-US" sz="1400" dirty="0">
              <a:latin typeface="+mn-lt"/>
            </a:endParaRPr>
          </a:p>
        </p:txBody>
      </p:sp>
      <p:sp>
        <p:nvSpPr>
          <p:cNvPr id="14" name="TextBox 13"/>
          <p:cNvSpPr txBox="1"/>
          <p:nvPr/>
        </p:nvSpPr>
        <p:spPr>
          <a:xfrm>
            <a:off x="5447928" y="3607419"/>
            <a:ext cx="5544616" cy="2145268"/>
          </a:xfrm>
          <a:prstGeom prst="roundRect">
            <a:avLst/>
          </a:prstGeom>
          <a:noFill/>
          <a:ln w="12700">
            <a:solidFill>
              <a:schemeClr val="accent1"/>
            </a:solidFill>
            <a:prstDash val="dash"/>
          </a:ln>
        </p:spPr>
        <p:txBody>
          <a:bodyPr wrap="square" rtlCol="0">
            <a:spAutoFit/>
          </a:bodyPr>
          <a:lstStyle/>
          <a:p>
            <a:endParaRPr lang="en-US" sz="1200" b="1" u="sng" dirty="0">
              <a:latin typeface="+mn-lt"/>
            </a:endParaRPr>
          </a:p>
          <a:p>
            <a:pPr marL="171450" indent="-171450">
              <a:buFontTx/>
              <a:buChar char="-"/>
            </a:pPr>
            <a:r>
              <a:rPr lang="en-US" sz="1200" dirty="0" err="1">
                <a:latin typeface="+mn-lt"/>
              </a:rPr>
              <a:t>bepaalt</a:t>
            </a:r>
            <a:r>
              <a:rPr lang="en-US" sz="1200" dirty="0">
                <a:latin typeface="+mn-lt"/>
              </a:rPr>
              <a:t> de </a:t>
            </a:r>
            <a:r>
              <a:rPr lang="en-US" sz="1200" dirty="0" err="1">
                <a:latin typeface="+mn-lt"/>
              </a:rPr>
              <a:t>te</a:t>
            </a:r>
            <a:r>
              <a:rPr lang="en-US" sz="1200" dirty="0">
                <a:latin typeface="+mn-lt"/>
              </a:rPr>
              <a:t> </a:t>
            </a:r>
            <a:r>
              <a:rPr lang="en-US" sz="1200" dirty="0" err="1">
                <a:latin typeface="+mn-lt"/>
              </a:rPr>
              <a:t>respecteren</a:t>
            </a:r>
            <a:r>
              <a:rPr lang="en-US" sz="1200" dirty="0">
                <a:latin typeface="+mn-lt"/>
              </a:rPr>
              <a:t> </a:t>
            </a:r>
            <a:r>
              <a:rPr lang="en-US" sz="1200" dirty="0" err="1">
                <a:latin typeface="+mn-lt"/>
              </a:rPr>
              <a:t>verwittigingsafstand</a:t>
            </a:r>
            <a:r>
              <a:rPr lang="en-US" sz="1200" dirty="0">
                <a:latin typeface="+mn-lt"/>
              </a:rPr>
              <a:t>;</a:t>
            </a:r>
          </a:p>
          <a:p>
            <a:pPr marL="171450" indent="-171450">
              <a:buFontTx/>
              <a:buChar char="-"/>
            </a:pPr>
            <a:endParaRPr lang="en-US" sz="1200" dirty="0">
              <a:latin typeface="+mn-lt"/>
            </a:endParaRPr>
          </a:p>
          <a:p>
            <a:pPr marL="171450" indent="-171450">
              <a:buFontTx/>
              <a:buChar char="-"/>
            </a:pPr>
            <a:r>
              <a:rPr lang="en-US" sz="1200" dirty="0" err="1">
                <a:latin typeface="+mn-lt"/>
              </a:rPr>
              <a:t>geeft</a:t>
            </a:r>
            <a:r>
              <a:rPr lang="en-US" sz="1200" dirty="0">
                <a:latin typeface="+mn-lt"/>
              </a:rPr>
              <a:t> </a:t>
            </a:r>
            <a:r>
              <a:rPr lang="en-US" sz="1200" dirty="0" err="1">
                <a:latin typeface="+mn-lt"/>
              </a:rPr>
              <a:t>aan</a:t>
            </a:r>
            <a:r>
              <a:rPr lang="en-US" sz="1200" dirty="0">
                <a:latin typeface="+mn-lt"/>
              </a:rPr>
              <a:t> de </a:t>
            </a:r>
            <a:r>
              <a:rPr lang="en-US" sz="1200" dirty="0" err="1">
                <a:latin typeface="+mn-lt"/>
              </a:rPr>
              <a:t>kijkuit</a:t>
            </a:r>
            <a:r>
              <a:rPr lang="en-US" sz="1200" dirty="0">
                <a:latin typeface="+mn-lt"/>
              </a:rPr>
              <a:t> de </a:t>
            </a:r>
            <a:r>
              <a:rPr lang="en-US" sz="1200" dirty="0" err="1">
                <a:latin typeface="+mn-lt"/>
              </a:rPr>
              <a:t>detectiepunten</a:t>
            </a:r>
            <a:r>
              <a:rPr lang="en-US" sz="1200" dirty="0">
                <a:latin typeface="+mn-lt"/>
              </a:rPr>
              <a:t>;</a:t>
            </a:r>
          </a:p>
          <a:p>
            <a:pPr marL="171450" indent="-171450">
              <a:buFontTx/>
              <a:buChar char="-"/>
            </a:pPr>
            <a:endParaRPr lang="en-US" sz="1200" dirty="0">
              <a:latin typeface="+mn-lt"/>
            </a:endParaRPr>
          </a:p>
          <a:p>
            <a:pPr marL="171450" indent="-171450">
              <a:buFontTx/>
              <a:buChar char="-"/>
            </a:pPr>
            <a:r>
              <a:rPr lang="en-US" sz="1200" dirty="0" err="1">
                <a:latin typeface="+mn-lt"/>
              </a:rPr>
              <a:t>geeft</a:t>
            </a:r>
            <a:r>
              <a:rPr lang="en-US" sz="1200" dirty="0">
                <a:latin typeface="+mn-lt"/>
              </a:rPr>
              <a:t> </a:t>
            </a:r>
            <a:r>
              <a:rPr lang="en-US" sz="1200" dirty="0" err="1">
                <a:latin typeface="+mn-lt"/>
              </a:rPr>
              <a:t>aan</a:t>
            </a:r>
            <a:r>
              <a:rPr lang="en-US" sz="1200" dirty="0">
                <a:latin typeface="+mn-lt"/>
              </a:rPr>
              <a:t> de </a:t>
            </a:r>
            <a:r>
              <a:rPr lang="en-US" sz="1200" dirty="0" err="1">
                <a:latin typeface="+mn-lt"/>
              </a:rPr>
              <a:t>kijkuit</a:t>
            </a:r>
            <a:r>
              <a:rPr lang="en-US" sz="1200" dirty="0">
                <a:latin typeface="+mn-lt"/>
              </a:rPr>
              <a:t> </a:t>
            </a:r>
            <a:r>
              <a:rPr lang="en-US" sz="1200" dirty="0" err="1">
                <a:latin typeface="+mn-lt"/>
              </a:rPr>
              <a:t>voor</a:t>
            </a:r>
            <a:r>
              <a:rPr lang="en-US" sz="1200" dirty="0">
                <a:latin typeface="+mn-lt"/>
              </a:rPr>
              <a:t> </a:t>
            </a:r>
            <a:r>
              <a:rPr lang="en-US" sz="1200" dirty="0" err="1">
                <a:latin typeface="+mn-lt"/>
              </a:rPr>
              <a:t>welke</a:t>
            </a:r>
            <a:r>
              <a:rPr lang="en-US" sz="1200" dirty="0">
                <a:latin typeface="+mn-lt"/>
              </a:rPr>
              <a:t> </a:t>
            </a:r>
            <a:r>
              <a:rPr lang="en-US" sz="1200" dirty="0" err="1">
                <a:latin typeface="+mn-lt"/>
              </a:rPr>
              <a:t>sporen</a:t>
            </a:r>
            <a:r>
              <a:rPr lang="en-US" sz="1200" dirty="0">
                <a:latin typeface="+mn-lt"/>
              </a:rPr>
              <a:t> de </a:t>
            </a:r>
            <a:r>
              <a:rPr lang="en-US" sz="1200" dirty="0" err="1">
                <a:latin typeface="+mn-lt"/>
              </a:rPr>
              <a:t>bewegingen</a:t>
            </a:r>
            <a:r>
              <a:rPr lang="en-US" sz="1200" dirty="0">
                <a:latin typeface="+mn-lt"/>
              </a:rPr>
              <a:t> </a:t>
            </a:r>
            <a:r>
              <a:rPr lang="en-US" sz="1200" dirty="0" err="1">
                <a:latin typeface="+mn-lt"/>
              </a:rPr>
              <a:t>dienen</a:t>
            </a:r>
            <a:r>
              <a:rPr lang="en-US" sz="1200" dirty="0">
                <a:latin typeface="+mn-lt"/>
              </a:rPr>
              <a:t> </a:t>
            </a:r>
            <a:r>
              <a:rPr lang="en-US" sz="1200" dirty="0" err="1">
                <a:latin typeface="+mn-lt"/>
              </a:rPr>
              <a:t>aangekondigd</a:t>
            </a:r>
            <a:r>
              <a:rPr lang="en-US" sz="1200" dirty="0">
                <a:latin typeface="+mn-lt"/>
              </a:rPr>
              <a:t>;</a:t>
            </a:r>
          </a:p>
          <a:p>
            <a:pPr marL="171450" indent="-171450">
              <a:buFontTx/>
              <a:buChar char="-"/>
            </a:pPr>
            <a:endParaRPr lang="en-US" sz="1200" dirty="0">
              <a:latin typeface="+mn-lt"/>
            </a:endParaRPr>
          </a:p>
          <a:p>
            <a:pPr marL="171450" indent="-171450">
              <a:buFontTx/>
              <a:buChar char="-"/>
            </a:pPr>
            <a:r>
              <a:rPr lang="en-US" sz="1200" dirty="0" err="1">
                <a:latin typeface="+mn-lt"/>
              </a:rPr>
              <a:t>hij</a:t>
            </a:r>
            <a:r>
              <a:rPr lang="en-US" sz="1200" dirty="0">
                <a:latin typeface="+mn-lt"/>
              </a:rPr>
              <a:t> </a:t>
            </a:r>
            <a:r>
              <a:rPr lang="en-US" sz="1200" dirty="0" err="1">
                <a:latin typeface="+mn-lt"/>
              </a:rPr>
              <a:t>valideert</a:t>
            </a:r>
            <a:r>
              <a:rPr lang="en-US" sz="1200" dirty="0">
                <a:latin typeface="+mn-lt"/>
              </a:rPr>
              <a:t> de </a:t>
            </a:r>
            <a:r>
              <a:rPr lang="en-US" sz="1200" dirty="0" err="1">
                <a:latin typeface="+mn-lt"/>
              </a:rPr>
              <a:t>testen</a:t>
            </a:r>
            <a:r>
              <a:rPr lang="en-US" sz="1200" dirty="0">
                <a:latin typeface="+mn-lt"/>
              </a:rPr>
              <a:t> van </a:t>
            </a:r>
            <a:r>
              <a:rPr lang="en-US" sz="1200" dirty="0" err="1">
                <a:latin typeface="+mn-lt"/>
              </a:rPr>
              <a:t>zichtbaarheid</a:t>
            </a:r>
            <a:r>
              <a:rPr lang="en-US" sz="1200" dirty="0">
                <a:latin typeface="+mn-lt"/>
              </a:rPr>
              <a:t>, </a:t>
            </a:r>
            <a:r>
              <a:rPr lang="en-US" sz="1200" dirty="0" err="1">
                <a:latin typeface="+mn-lt"/>
              </a:rPr>
              <a:t>hoorbaarheid</a:t>
            </a:r>
            <a:r>
              <a:rPr lang="en-US" sz="1200" dirty="0">
                <a:latin typeface="+mn-lt"/>
              </a:rPr>
              <a:t> </a:t>
            </a:r>
            <a:r>
              <a:rPr lang="en-US" sz="1200" dirty="0" err="1">
                <a:latin typeface="+mn-lt"/>
              </a:rPr>
              <a:t>en</a:t>
            </a:r>
            <a:r>
              <a:rPr lang="en-US" sz="1200" dirty="0">
                <a:latin typeface="+mn-lt"/>
              </a:rPr>
              <a:t> </a:t>
            </a:r>
            <a:r>
              <a:rPr lang="en-US" sz="1200" dirty="0" err="1">
                <a:latin typeface="+mn-lt"/>
              </a:rPr>
              <a:t>vrijmaking</a:t>
            </a:r>
            <a:r>
              <a:rPr lang="en-US" sz="1200" dirty="0">
                <a:latin typeface="+mn-lt"/>
              </a:rPr>
              <a:t> </a:t>
            </a:r>
            <a:r>
              <a:rPr lang="en-US" sz="1200" dirty="0" err="1">
                <a:latin typeface="+mn-lt"/>
              </a:rPr>
              <a:t>alvorens</a:t>
            </a:r>
            <a:r>
              <a:rPr lang="en-US" sz="1200" dirty="0">
                <a:latin typeface="+mn-lt"/>
              </a:rPr>
              <a:t> de </a:t>
            </a:r>
            <a:r>
              <a:rPr lang="en-US" sz="1200" dirty="0" err="1">
                <a:latin typeface="+mn-lt"/>
              </a:rPr>
              <a:t>werken</a:t>
            </a:r>
            <a:r>
              <a:rPr lang="en-US" sz="1200" dirty="0">
                <a:latin typeface="+mn-lt"/>
              </a:rPr>
              <a:t> </a:t>
            </a:r>
            <a:r>
              <a:rPr lang="en-US" sz="1200" dirty="0" err="1">
                <a:latin typeface="+mn-lt"/>
              </a:rPr>
              <a:t>te</a:t>
            </a:r>
            <a:r>
              <a:rPr lang="en-US" sz="1200" dirty="0">
                <a:latin typeface="+mn-lt"/>
              </a:rPr>
              <a:t> </a:t>
            </a:r>
            <a:r>
              <a:rPr lang="en-US" sz="1200" dirty="0" err="1">
                <a:latin typeface="+mn-lt"/>
              </a:rPr>
              <a:t>starten</a:t>
            </a:r>
            <a:r>
              <a:rPr lang="en-US" sz="1200" dirty="0">
                <a:latin typeface="+mn-lt"/>
              </a:rPr>
              <a:t>.</a:t>
            </a:r>
          </a:p>
          <a:p>
            <a:endParaRPr lang="en-US" sz="1200" dirty="0">
              <a:latin typeface="+mn-lt"/>
            </a:endParaRPr>
          </a:p>
        </p:txBody>
      </p:sp>
      <p:sp>
        <p:nvSpPr>
          <p:cNvPr id="15" name="Rechthoek 41"/>
          <p:cNvSpPr>
            <a:spLocks noChangeArrowheads="1"/>
          </p:cNvSpPr>
          <p:nvPr/>
        </p:nvSpPr>
        <p:spPr bwMode="auto">
          <a:xfrm>
            <a:off x="830603" y="2923952"/>
            <a:ext cx="1375892" cy="360363"/>
          </a:xfrm>
          <a:prstGeom prst="rect">
            <a:avLst/>
          </a:prstGeom>
          <a:solidFill>
            <a:schemeClr val="bg1">
              <a:lumMod val="65000"/>
            </a:schemeClr>
          </a:solidFill>
          <a:ln w="31750" algn="ctr">
            <a:noFill/>
            <a:round/>
            <a:headEnd/>
            <a:tailEnd/>
          </a:ln>
        </p:spPr>
        <p:txBody>
          <a:bodyPr wrap="none" anchor="ctr"/>
          <a:lstStyle/>
          <a:p>
            <a:pPr algn="ctr"/>
            <a:r>
              <a:rPr lang="nl-BE" sz="1000" b="1" dirty="0">
                <a:solidFill>
                  <a:schemeClr val="bg1"/>
                </a:solidFill>
              </a:rPr>
              <a:t>LEIDER V/H WERK – </a:t>
            </a:r>
          </a:p>
          <a:p>
            <a:pPr algn="ctr"/>
            <a:r>
              <a:rPr lang="nl-BE" sz="1000" b="1" dirty="0">
                <a:solidFill>
                  <a:schemeClr val="bg1"/>
                </a:solidFill>
              </a:rPr>
              <a:t>VV AANNEMER</a:t>
            </a:r>
          </a:p>
        </p:txBody>
      </p:sp>
      <p:pic>
        <p:nvPicPr>
          <p:cNvPr id="16" name="Picture 15"/>
          <p:cNvPicPr>
            <a:picLocks noChangeAspect="1"/>
          </p:cNvPicPr>
          <p:nvPr/>
        </p:nvPicPr>
        <p:blipFill>
          <a:blip r:embed="rId3"/>
          <a:stretch>
            <a:fillRect/>
          </a:stretch>
        </p:blipFill>
        <p:spPr>
          <a:xfrm>
            <a:off x="1249723" y="1672850"/>
            <a:ext cx="475529" cy="1176630"/>
          </a:xfrm>
          <a:prstGeom prst="rect">
            <a:avLst/>
          </a:prstGeom>
        </p:spPr>
      </p:pic>
      <p:sp>
        <p:nvSpPr>
          <p:cNvPr id="17" name="Bent Arrow 16"/>
          <p:cNvSpPr/>
          <p:nvPr/>
        </p:nvSpPr>
        <p:spPr bwMode="auto">
          <a:xfrm rot="5400000">
            <a:off x="7683964" y="2827687"/>
            <a:ext cx="886009" cy="605551"/>
          </a:xfrm>
          <a:prstGeom prst="bentArrow">
            <a:avLst>
              <a:gd name="adj1" fmla="val 11807"/>
              <a:gd name="adj2" fmla="val 16754"/>
              <a:gd name="adj3" fmla="val 17304"/>
              <a:gd name="adj4" fmla="val 43750"/>
            </a:avLst>
          </a:prstGeom>
          <a:solidFill>
            <a:schemeClr val="accent1"/>
          </a:solidFill>
          <a:ln w="31750" cap="flat" cmpd="sng" algn="ctr">
            <a:solidFill>
              <a:schemeClr val="accent2"/>
            </a:solidFill>
            <a:prstDash val="solid"/>
            <a:round/>
            <a:headEnd type="none" w="med" len="med"/>
            <a:tailEnd type="none" w="med" len="med"/>
          </a:ln>
          <a:effectLst/>
        </p:spPr>
        <p:txBody>
          <a:bodyPr wrap="none" anchor="ctr"/>
          <a:lstStyle/>
          <a:p>
            <a:pPr algn="ctr">
              <a:defRPr/>
            </a:pPr>
            <a:endParaRPr lang="en-US"/>
          </a:p>
        </p:txBody>
      </p:sp>
    </p:spTree>
    <p:extLst>
      <p:ext uri="{BB962C8B-B14F-4D97-AF65-F5344CB8AC3E}">
        <p14:creationId xmlns:p14="http://schemas.microsoft.com/office/powerpoint/2010/main" val="432969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767408" y="588169"/>
            <a:ext cx="8064500" cy="506413"/>
          </a:xfrm>
          <a:prstGeom prst="rect">
            <a:avLst/>
          </a:prstGeom>
          <a:noFill/>
          <a:ln w="9525">
            <a:noFill/>
            <a:miter lim="800000"/>
            <a:headEnd/>
            <a:tailEnd/>
          </a:ln>
          <a:effectLst/>
        </p:spPr>
        <p:txBody>
          <a:bodyPr lIns="0" tIns="0" rIns="0" bIns="0"/>
          <a:lstStyle/>
          <a:p>
            <a:pPr algn="l">
              <a:defRPr/>
            </a:pPr>
            <a:r>
              <a:rPr lang="en-US" b="1" kern="0" dirty="0">
                <a:solidFill>
                  <a:srgbClr val="0070C0"/>
                </a:solidFill>
                <a:latin typeface="+mj-lt"/>
                <a:ea typeface="+mj-ea"/>
                <a:cs typeface="+mj-cs"/>
              </a:rPr>
              <a:t>0.3 </a:t>
            </a:r>
            <a:r>
              <a:rPr lang="en-US" b="1" kern="0" dirty="0" err="1">
                <a:solidFill>
                  <a:srgbClr val="0070C0"/>
                </a:solidFill>
                <a:latin typeface="+mj-lt"/>
                <a:ea typeface="+mj-ea"/>
                <a:cs typeface="+mj-cs"/>
              </a:rPr>
              <a:t>Rol</a:t>
            </a:r>
            <a:r>
              <a:rPr lang="en-US" b="1" kern="0" dirty="0">
                <a:solidFill>
                  <a:srgbClr val="0070C0"/>
                </a:solidFill>
                <a:latin typeface="+mj-lt"/>
                <a:ea typeface="+mj-ea"/>
                <a:cs typeface="+mj-cs"/>
              </a:rPr>
              <a:t> van </a:t>
            </a:r>
            <a:r>
              <a:rPr lang="en-US" b="1" kern="0" dirty="0" err="1">
                <a:solidFill>
                  <a:srgbClr val="0070C0"/>
                </a:solidFill>
                <a:latin typeface="+mj-lt"/>
                <a:ea typeface="+mj-ea"/>
                <a:cs typeface="+mj-cs"/>
              </a:rPr>
              <a:t>kijkuit</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bediende</a:t>
            </a:r>
            <a:r>
              <a:rPr lang="en-US" b="1" kern="0" dirty="0">
                <a:solidFill>
                  <a:srgbClr val="0070C0"/>
                </a:solidFill>
                <a:latin typeface="+mj-lt"/>
                <a:ea typeface="+mj-ea"/>
                <a:cs typeface="+mj-cs"/>
              </a:rPr>
              <a:t> die </a:t>
            </a:r>
            <a:r>
              <a:rPr lang="en-US" b="1" kern="0" dirty="0" err="1">
                <a:solidFill>
                  <a:srgbClr val="0070C0"/>
                </a:solidFill>
                <a:latin typeface="+mj-lt"/>
                <a:ea typeface="+mj-ea"/>
                <a:cs typeface="+mj-cs"/>
              </a:rPr>
              <a:t>waakt</a:t>
            </a:r>
            <a:r>
              <a:rPr lang="en-US" b="1" kern="0" dirty="0">
                <a:solidFill>
                  <a:srgbClr val="0070C0"/>
                </a:solidFill>
                <a:latin typeface="+mj-lt"/>
                <a:ea typeface="+mj-ea"/>
                <a:cs typeface="+mj-cs"/>
              </a:rPr>
              <a:t> over 1 of 2 </a:t>
            </a:r>
            <a:r>
              <a:rPr lang="en-US" b="1" kern="0" dirty="0" err="1">
                <a:solidFill>
                  <a:srgbClr val="0070C0"/>
                </a:solidFill>
                <a:latin typeface="+mj-lt"/>
                <a:ea typeface="+mj-ea"/>
                <a:cs typeface="+mj-cs"/>
              </a:rPr>
              <a:t>tewerkgestelde</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bedienden</a:t>
            </a:r>
            <a:r>
              <a:rPr lang="en-US" b="1" kern="0" dirty="0">
                <a:solidFill>
                  <a:srgbClr val="0070C0"/>
                </a:solidFill>
                <a:latin typeface="+mj-lt"/>
                <a:ea typeface="+mj-ea"/>
                <a:cs typeface="+mj-cs"/>
              </a:rPr>
              <a:t>)</a:t>
            </a:r>
          </a:p>
        </p:txBody>
      </p:sp>
      <p:sp>
        <p:nvSpPr>
          <p:cNvPr id="10" name="Text Placeholder 2"/>
          <p:cNvSpPr>
            <a:spLocks noGrp="1"/>
          </p:cNvSpPr>
          <p:nvPr>
            <p:ph type="body" sz="quarter" idx="18"/>
          </p:nvPr>
        </p:nvSpPr>
        <p:spPr>
          <a:xfrm>
            <a:off x="9673619" y="154526"/>
            <a:ext cx="2237175" cy="360363"/>
          </a:xfrm>
        </p:spPr>
        <p:txBody>
          <a:bodyPr/>
          <a:lstStyle/>
          <a:p>
            <a:r>
              <a:rPr lang="en-GB" dirty="0"/>
              <a:t>0. </a:t>
            </a:r>
            <a:r>
              <a:rPr lang="en-GB" dirty="0" err="1"/>
              <a:t>Inleiding</a:t>
            </a:r>
            <a:endParaRPr lang="en-GB" dirty="0"/>
          </a:p>
        </p:txBody>
      </p:sp>
      <p:sp>
        <p:nvSpPr>
          <p:cNvPr id="12" name="TextBox 11"/>
          <p:cNvSpPr txBox="1"/>
          <p:nvPr/>
        </p:nvSpPr>
        <p:spPr>
          <a:xfrm>
            <a:off x="2207568" y="1192831"/>
            <a:ext cx="8856984" cy="1736646"/>
          </a:xfrm>
          <a:prstGeom prst="roundRect">
            <a:avLst/>
          </a:prstGeom>
          <a:noFill/>
          <a:ln w="12700">
            <a:solidFill>
              <a:schemeClr val="accent1"/>
            </a:solidFill>
            <a:prstDash val="dash"/>
          </a:ln>
        </p:spPr>
        <p:txBody>
          <a:bodyPr wrap="square" rtlCol="0">
            <a:spAutoFit/>
          </a:bodyPr>
          <a:lstStyle/>
          <a:p>
            <a:endParaRPr lang="en-US" sz="1200" b="1" u="sng" dirty="0">
              <a:latin typeface="+mn-lt"/>
            </a:endParaRPr>
          </a:p>
          <a:p>
            <a:pPr algn="just">
              <a:defRPr/>
            </a:pPr>
            <a:r>
              <a:rPr lang="fr-BE" sz="1400" dirty="0">
                <a:latin typeface="+mn-lt"/>
              </a:rPr>
              <a:t>De </a:t>
            </a:r>
            <a:r>
              <a:rPr lang="fr-BE" sz="1400" dirty="0" err="1">
                <a:latin typeface="+mn-lt"/>
              </a:rPr>
              <a:t>bediende</a:t>
            </a:r>
            <a:r>
              <a:rPr lang="fr-BE" sz="1400" dirty="0">
                <a:latin typeface="+mn-lt"/>
              </a:rPr>
              <a:t> die de </a:t>
            </a:r>
            <a:r>
              <a:rPr lang="fr-BE" sz="1400" dirty="0" err="1">
                <a:latin typeface="+mn-lt"/>
              </a:rPr>
              <a:t>rol</a:t>
            </a:r>
            <a:r>
              <a:rPr lang="fr-BE" sz="1400" dirty="0">
                <a:latin typeface="+mn-lt"/>
              </a:rPr>
              <a:t> van </a:t>
            </a:r>
            <a:r>
              <a:rPr lang="fr-BE" sz="1400" dirty="0" err="1">
                <a:latin typeface="+mn-lt"/>
              </a:rPr>
              <a:t>kijkuit</a:t>
            </a:r>
            <a:r>
              <a:rPr lang="fr-BE" sz="1400" dirty="0">
                <a:latin typeface="+mn-lt"/>
              </a:rPr>
              <a:t> </a:t>
            </a:r>
            <a:r>
              <a:rPr lang="fr-BE" sz="1400" dirty="0" err="1">
                <a:latin typeface="+mn-lt"/>
              </a:rPr>
              <a:t>uitvoert</a:t>
            </a:r>
            <a:r>
              <a:rPr lang="fr-BE" sz="1400" dirty="0">
                <a:latin typeface="+mn-lt"/>
              </a:rPr>
              <a:t>:</a:t>
            </a:r>
          </a:p>
          <a:p>
            <a:pPr algn="just">
              <a:defRPr/>
            </a:pPr>
            <a:endParaRPr lang="fr-BE" sz="1400" dirty="0">
              <a:latin typeface="+mn-lt"/>
            </a:endParaRPr>
          </a:p>
          <a:p>
            <a:pPr algn="just">
              <a:defRPr/>
            </a:pPr>
            <a:r>
              <a:rPr lang="fr-BE" sz="1400" b="1" dirty="0">
                <a:latin typeface="+mn-lt"/>
              </a:rPr>
              <a:t>- </a:t>
            </a:r>
            <a:r>
              <a:rPr lang="fr-BE" sz="1400" b="1" dirty="0">
                <a:solidFill>
                  <a:srgbClr val="FF0000"/>
                </a:solidFill>
                <a:latin typeface="+mn-lt"/>
              </a:rPr>
              <a:t>NEEMT ZELF NOOIT DEEL AAN DE WERKZAAMHEDEN!</a:t>
            </a:r>
          </a:p>
          <a:p>
            <a:pPr algn="just">
              <a:defRPr/>
            </a:pPr>
            <a:endParaRPr lang="fr-BE" sz="1400" b="1" dirty="0">
              <a:latin typeface="+mn-lt"/>
            </a:endParaRPr>
          </a:p>
          <a:p>
            <a:pPr algn="just">
              <a:defRPr/>
            </a:pPr>
            <a:r>
              <a:rPr lang="fr-BE" sz="1400" dirty="0">
                <a:latin typeface="+mn-lt"/>
              </a:rPr>
              <a:t>- </a:t>
            </a:r>
            <a:r>
              <a:rPr lang="fr-BE" sz="1400" dirty="0" err="1">
                <a:latin typeface="+mn-lt"/>
              </a:rPr>
              <a:t>heeft</a:t>
            </a:r>
            <a:r>
              <a:rPr lang="fr-BE" sz="1400" dirty="0">
                <a:latin typeface="+mn-lt"/>
              </a:rPr>
              <a:t> </a:t>
            </a:r>
            <a:r>
              <a:rPr lang="fr-BE" sz="1400" dirty="0" err="1">
                <a:latin typeface="+mn-lt"/>
              </a:rPr>
              <a:t>heeft</a:t>
            </a:r>
            <a:r>
              <a:rPr lang="fr-BE" sz="1400" dirty="0">
                <a:latin typeface="+mn-lt"/>
              </a:rPr>
              <a:t> onder </a:t>
            </a:r>
            <a:r>
              <a:rPr lang="fr-BE" sz="1400" dirty="0" err="1">
                <a:latin typeface="+mn-lt"/>
              </a:rPr>
              <a:t>andere</a:t>
            </a:r>
            <a:r>
              <a:rPr lang="fr-BE" sz="1400" dirty="0">
                <a:latin typeface="+mn-lt"/>
              </a:rPr>
              <a:t> de </a:t>
            </a:r>
            <a:r>
              <a:rPr lang="fr-BE" sz="1400" dirty="0" err="1">
                <a:latin typeface="+mn-lt"/>
              </a:rPr>
              <a:t>volgende</a:t>
            </a:r>
            <a:r>
              <a:rPr lang="fr-BE" sz="1400" dirty="0">
                <a:latin typeface="+mn-lt"/>
              </a:rPr>
              <a:t> </a:t>
            </a:r>
            <a:r>
              <a:rPr lang="fr-BE" sz="1400" b="1" dirty="0" err="1">
                <a:latin typeface="+mn-lt"/>
              </a:rPr>
              <a:t>verplichtingen</a:t>
            </a:r>
            <a:r>
              <a:rPr lang="fr-BE" sz="1400" dirty="0">
                <a:latin typeface="+mn-lt"/>
              </a:rPr>
              <a:t>:</a:t>
            </a:r>
          </a:p>
          <a:p>
            <a:endParaRPr lang="en-US" sz="1400" dirty="0">
              <a:latin typeface="+mn-lt"/>
            </a:endParaRPr>
          </a:p>
        </p:txBody>
      </p:sp>
      <p:sp>
        <p:nvSpPr>
          <p:cNvPr id="14" name="TextBox 13"/>
          <p:cNvSpPr txBox="1"/>
          <p:nvPr/>
        </p:nvSpPr>
        <p:spPr>
          <a:xfrm>
            <a:off x="5413580" y="3372481"/>
            <a:ext cx="5722979" cy="2962513"/>
          </a:xfrm>
          <a:prstGeom prst="roundRect">
            <a:avLst/>
          </a:prstGeom>
          <a:noFill/>
          <a:ln w="12700">
            <a:solidFill>
              <a:schemeClr val="accent1"/>
            </a:solidFill>
            <a:prstDash val="dash"/>
          </a:ln>
        </p:spPr>
        <p:txBody>
          <a:bodyPr wrap="square" rtlCol="0">
            <a:spAutoFit/>
          </a:bodyPr>
          <a:lstStyle/>
          <a:p>
            <a:endParaRPr lang="en-US" sz="1200" b="1" u="sng" dirty="0">
              <a:latin typeface="+mn-lt"/>
            </a:endParaRPr>
          </a:p>
          <a:p>
            <a:pPr marL="177800" indent="-177800" algn="just">
              <a:buFontTx/>
              <a:buChar char="-"/>
              <a:defRPr/>
            </a:pPr>
            <a:r>
              <a:rPr lang="en-US" sz="1200" dirty="0">
                <a:latin typeface="+mn-lt"/>
              </a:rPr>
              <a:t>constant </a:t>
            </a:r>
            <a:r>
              <a:rPr lang="en-US" sz="1200" dirty="0" err="1">
                <a:latin typeface="+mn-lt"/>
              </a:rPr>
              <a:t>aandachtig</a:t>
            </a:r>
            <a:r>
              <a:rPr lang="en-US" sz="1200" dirty="0">
                <a:latin typeface="+mn-lt"/>
              </a:rPr>
              <a:t> </a:t>
            </a:r>
            <a:r>
              <a:rPr lang="en-US" sz="1200" dirty="0" err="1">
                <a:latin typeface="+mn-lt"/>
              </a:rPr>
              <a:t>zijn</a:t>
            </a:r>
            <a:r>
              <a:rPr lang="en-US" sz="1200" dirty="0">
                <a:latin typeface="+mn-lt"/>
              </a:rPr>
              <a:t>, </a:t>
            </a:r>
            <a:r>
              <a:rPr lang="en-US" sz="1200" b="1" dirty="0">
                <a:solidFill>
                  <a:srgbClr val="FF0000"/>
                </a:solidFill>
                <a:latin typeface="+mn-lt"/>
              </a:rPr>
              <a:t>LAAT ZICH NIET AFLEIDEN</a:t>
            </a:r>
            <a:r>
              <a:rPr lang="en-US" sz="1200" dirty="0">
                <a:latin typeface="+mn-lt"/>
              </a:rPr>
              <a:t>;</a:t>
            </a:r>
          </a:p>
          <a:p>
            <a:pPr marL="177800" indent="-177800" algn="just">
              <a:buFontTx/>
              <a:buChar char="-"/>
              <a:defRPr/>
            </a:pPr>
            <a:r>
              <a:rPr lang="en-US" sz="1200" dirty="0" err="1">
                <a:latin typeface="+mn-lt"/>
              </a:rPr>
              <a:t>afwisselend</a:t>
            </a:r>
            <a:r>
              <a:rPr lang="en-US" sz="1200" dirty="0">
                <a:latin typeface="+mn-lt"/>
              </a:rPr>
              <a:t> </a:t>
            </a:r>
            <a:r>
              <a:rPr lang="en-US" sz="1200" dirty="0" err="1">
                <a:latin typeface="+mn-lt"/>
              </a:rPr>
              <a:t>kijken</a:t>
            </a:r>
            <a:r>
              <a:rPr lang="en-US" sz="1200" dirty="0">
                <a:latin typeface="+mn-lt"/>
              </a:rPr>
              <a:t> in al de </a:t>
            </a:r>
            <a:r>
              <a:rPr lang="en-US" sz="1200" dirty="0" err="1">
                <a:latin typeface="+mn-lt"/>
              </a:rPr>
              <a:t>richtingen</a:t>
            </a:r>
            <a:r>
              <a:rPr lang="en-US" sz="1200" dirty="0">
                <a:latin typeface="+mn-lt"/>
              </a:rPr>
              <a:t> </a:t>
            </a:r>
            <a:r>
              <a:rPr lang="en-US" sz="1200" dirty="0" err="1">
                <a:latin typeface="+mn-lt"/>
              </a:rPr>
              <a:t>vanwaar</a:t>
            </a:r>
            <a:r>
              <a:rPr lang="en-US" sz="1200" dirty="0">
                <a:latin typeface="+mn-lt"/>
              </a:rPr>
              <a:t> de </a:t>
            </a:r>
            <a:r>
              <a:rPr lang="en-US" sz="1200" dirty="0" err="1">
                <a:latin typeface="+mn-lt"/>
              </a:rPr>
              <a:t>bewegingen</a:t>
            </a:r>
            <a:r>
              <a:rPr lang="en-US" sz="1200" dirty="0">
                <a:latin typeface="+mn-lt"/>
              </a:rPr>
              <a:t> </a:t>
            </a:r>
            <a:r>
              <a:rPr lang="en-US" sz="1200" dirty="0" err="1">
                <a:latin typeface="+mn-lt"/>
              </a:rPr>
              <a:t>kunnen</a:t>
            </a:r>
            <a:r>
              <a:rPr lang="en-US" sz="1200" dirty="0">
                <a:latin typeface="+mn-lt"/>
              </a:rPr>
              <a:t> </a:t>
            </a:r>
            <a:r>
              <a:rPr lang="en-US" sz="1200" dirty="0" err="1">
                <a:latin typeface="+mn-lt"/>
              </a:rPr>
              <a:t>aankomen</a:t>
            </a:r>
            <a:r>
              <a:rPr lang="en-US" sz="1200" dirty="0">
                <a:latin typeface="+mn-lt"/>
              </a:rPr>
              <a:t>, </a:t>
            </a:r>
            <a:r>
              <a:rPr lang="en-US" sz="1200" dirty="0" err="1">
                <a:latin typeface="+mn-lt"/>
              </a:rPr>
              <a:t>zonder</a:t>
            </a:r>
            <a:r>
              <a:rPr lang="en-US" sz="1200" dirty="0">
                <a:latin typeface="+mn-lt"/>
              </a:rPr>
              <a:t> </a:t>
            </a:r>
            <a:r>
              <a:rPr lang="en-US" sz="1200" dirty="0" err="1">
                <a:latin typeface="+mn-lt"/>
              </a:rPr>
              <a:t>te</a:t>
            </a:r>
            <a:r>
              <a:rPr lang="en-US" sz="1200" dirty="0">
                <a:latin typeface="+mn-lt"/>
              </a:rPr>
              <a:t> </a:t>
            </a:r>
            <a:r>
              <a:rPr lang="en-US" sz="1200" dirty="0" err="1">
                <a:latin typeface="+mn-lt"/>
              </a:rPr>
              <a:t>lang</a:t>
            </a:r>
            <a:r>
              <a:rPr lang="en-US" sz="1200" dirty="0">
                <a:latin typeface="+mn-lt"/>
              </a:rPr>
              <a:t> in </a:t>
            </a:r>
            <a:r>
              <a:rPr lang="en-US" sz="1200" dirty="0" err="1">
                <a:latin typeface="+mn-lt"/>
              </a:rPr>
              <a:t>één</a:t>
            </a:r>
            <a:r>
              <a:rPr lang="en-US" sz="1200" dirty="0">
                <a:latin typeface="+mn-lt"/>
              </a:rPr>
              <a:t> </a:t>
            </a:r>
            <a:r>
              <a:rPr lang="en-US" sz="1200" dirty="0" err="1">
                <a:latin typeface="+mn-lt"/>
              </a:rPr>
              <a:t>richting</a:t>
            </a:r>
            <a:r>
              <a:rPr lang="en-US" sz="1200" dirty="0">
                <a:latin typeface="+mn-lt"/>
              </a:rPr>
              <a:t> </a:t>
            </a:r>
            <a:r>
              <a:rPr lang="en-US" sz="1200" dirty="0" err="1">
                <a:latin typeface="+mn-lt"/>
              </a:rPr>
              <a:t>te</a:t>
            </a:r>
            <a:r>
              <a:rPr lang="en-US" sz="1200" dirty="0">
                <a:latin typeface="+mn-lt"/>
              </a:rPr>
              <a:t> </a:t>
            </a:r>
            <a:r>
              <a:rPr lang="en-US" sz="1200" dirty="0" err="1">
                <a:latin typeface="+mn-lt"/>
              </a:rPr>
              <a:t>kijken</a:t>
            </a:r>
            <a:r>
              <a:rPr lang="en-US" sz="1200" dirty="0">
                <a:latin typeface="+mn-lt"/>
              </a:rPr>
              <a:t>; </a:t>
            </a:r>
          </a:p>
          <a:p>
            <a:pPr marL="177800" indent="-177800" algn="just">
              <a:buFontTx/>
              <a:buChar char="-"/>
              <a:defRPr/>
            </a:pPr>
            <a:r>
              <a:rPr lang="en-US" sz="1200" dirty="0" err="1">
                <a:latin typeface="+mn-lt"/>
              </a:rPr>
              <a:t>wanneer</a:t>
            </a:r>
            <a:r>
              <a:rPr lang="en-US" sz="1200" dirty="0">
                <a:latin typeface="+mn-lt"/>
              </a:rPr>
              <a:t> men het </a:t>
            </a:r>
            <a:r>
              <a:rPr lang="en-US" sz="1200" dirty="0" err="1">
                <a:latin typeface="+mn-lt"/>
              </a:rPr>
              <a:t>visueel</a:t>
            </a:r>
            <a:r>
              <a:rPr lang="en-US" sz="1200" dirty="0">
                <a:latin typeface="+mn-lt"/>
              </a:rPr>
              <a:t> </a:t>
            </a:r>
            <a:r>
              <a:rPr lang="en-US" sz="1200" dirty="0" err="1">
                <a:latin typeface="+mn-lt"/>
              </a:rPr>
              <a:t>en</a:t>
            </a:r>
            <a:r>
              <a:rPr lang="en-US" sz="1200" dirty="0">
                <a:latin typeface="+mn-lt"/>
              </a:rPr>
              <a:t> </a:t>
            </a:r>
            <a:r>
              <a:rPr lang="en-US" sz="1200" dirty="0" err="1">
                <a:latin typeface="+mn-lt"/>
              </a:rPr>
              <a:t>auditief</a:t>
            </a:r>
            <a:r>
              <a:rPr lang="en-US" sz="1200" dirty="0">
                <a:latin typeface="+mn-lt"/>
              </a:rPr>
              <a:t> contact </a:t>
            </a:r>
            <a:r>
              <a:rPr lang="en-US" sz="1200" dirty="0" err="1">
                <a:latin typeface="+mn-lt"/>
              </a:rPr>
              <a:t>verliest</a:t>
            </a:r>
            <a:r>
              <a:rPr lang="en-US" sz="1200" dirty="0">
                <a:latin typeface="+mn-lt"/>
              </a:rPr>
              <a:t> of </a:t>
            </a:r>
            <a:r>
              <a:rPr lang="en-US" sz="1200" dirty="0" err="1">
                <a:latin typeface="+mn-lt"/>
              </a:rPr>
              <a:t>dreigt</a:t>
            </a:r>
            <a:r>
              <a:rPr lang="en-US" sz="1200" dirty="0">
                <a:latin typeface="+mn-lt"/>
              </a:rPr>
              <a:t> </a:t>
            </a:r>
            <a:r>
              <a:rPr lang="en-US" sz="1200" dirty="0" err="1">
                <a:latin typeface="+mn-lt"/>
              </a:rPr>
              <a:t>te</a:t>
            </a:r>
            <a:r>
              <a:rPr lang="en-US" sz="1200" dirty="0">
                <a:latin typeface="+mn-lt"/>
              </a:rPr>
              <a:t> </a:t>
            </a:r>
            <a:r>
              <a:rPr lang="en-US" sz="1200" dirty="0" err="1">
                <a:latin typeface="+mn-lt"/>
              </a:rPr>
              <a:t>verliezen</a:t>
            </a:r>
            <a:r>
              <a:rPr lang="en-US" sz="1200" dirty="0">
                <a:latin typeface="+mn-lt"/>
              </a:rPr>
              <a:t> met de </a:t>
            </a:r>
            <a:r>
              <a:rPr lang="en-US" sz="1200" dirty="0" err="1">
                <a:latin typeface="+mn-lt"/>
              </a:rPr>
              <a:t>bediende</a:t>
            </a:r>
            <a:r>
              <a:rPr lang="en-US" sz="1200" dirty="0">
                <a:latin typeface="+mn-lt"/>
              </a:rPr>
              <a:t>(n) of de </a:t>
            </a:r>
            <a:r>
              <a:rPr lang="en-US" sz="1200" dirty="0" err="1">
                <a:latin typeface="+mn-lt"/>
              </a:rPr>
              <a:t>detectiepunten</a:t>
            </a:r>
            <a:r>
              <a:rPr lang="en-US" sz="1200" dirty="0">
                <a:latin typeface="+mn-lt"/>
              </a:rPr>
              <a:t>, de </a:t>
            </a:r>
            <a:r>
              <a:rPr lang="en-US" sz="1200" dirty="0" err="1">
                <a:latin typeface="+mn-lt"/>
              </a:rPr>
              <a:t>sporen</a:t>
            </a:r>
            <a:r>
              <a:rPr lang="en-US" sz="1200" dirty="0">
                <a:latin typeface="+mn-lt"/>
              </a:rPr>
              <a:t> </a:t>
            </a:r>
            <a:r>
              <a:rPr lang="en-US" sz="1200" dirty="0" err="1">
                <a:latin typeface="+mn-lt"/>
              </a:rPr>
              <a:t>onmiddellijk</a:t>
            </a:r>
            <a:r>
              <a:rPr lang="en-US" sz="1200" dirty="0">
                <a:latin typeface="+mn-lt"/>
              </a:rPr>
              <a:t> </a:t>
            </a:r>
            <a:r>
              <a:rPr lang="en-US" sz="1200" dirty="0" err="1">
                <a:latin typeface="+mn-lt"/>
              </a:rPr>
              <a:t>doen</a:t>
            </a:r>
            <a:r>
              <a:rPr lang="en-US" sz="1200" dirty="0">
                <a:latin typeface="+mn-lt"/>
              </a:rPr>
              <a:t> </a:t>
            </a:r>
            <a:r>
              <a:rPr lang="en-US" sz="1200" dirty="0" err="1">
                <a:latin typeface="+mn-lt"/>
              </a:rPr>
              <a:t>ontruimen</a:t>
            </a:r>
            <a:r>
              <a:rPr lang="en-US" sz="1200" dirty="0">
                <a:latin typeface="+mn-lt"/>
              </a:rPr>
              <a:t> ; </a:t>
            </a:r>
          </a:p>
          <a:p>
            <a:pPr marL="177800" indent="-177800" algn="just">
              <a:buFontTx/>
              <a:buChar char="-"/>
              <a:defRPr/>
            </a:pPr>
            <a:r>
              <a:rPr lang="en-US" sz="1200" dirty="0">
                <a:latin typeface="+mn-lt"/>
              </a:rPr>
              <a:t>in </a:t>
            </a:r>
            <a:r>
              <a:rPr lang="en-US" sz="1200" dirty="0" err="1">
                <a:latin typeface="+mn-lt"/>
              </a:rPr>
              <a:t>geval</a:t>
            </a:r>
            <a:r>
              <a:rPr lang="en-US" sz="1200" dirty="0">
                <a:latin typeface="+mn-lt"/>
              </a:rPr>
              <a:t> van </a:t>
            </a:r>
            <a:r>
              <a:rPr lang="en-US" sz="1200" dirty="0" err="1">
                <a:latin typeface="+mn-lt"/>
              </a:rPr>
              <a:t>twijfel</a:t>
            </a:r>
            <a:r>
              <a:rPr lang="en-US" sz="1200" dirty="0">
                <a:latin typeface="+mn-lt"/>
              </a:rPr>
              <a:t> de </a:t>
            </a:r>
            <a:r>
              <a:rPr lang="en-US" sz="1200" dirty="0" err="1">
                <a:latin typeface="+mn-lt"/>
              </a:rPr>
              <a:t>sporen</a:t>
            </a:r>
            <a:r>
              <a:rPr lang="en-US" sz="1200" dirty="0">
                <a:latin typeface="+mn-lt"/>
              </a:rPr>
              <a:t> </a:t>
            </a:r>
            <a:r>
              <a:rPr lang="en-US" sz="1200" dirty="0" err="1">
                <a:latin typeface="+mn-lt"/>
              </a:rPr>
              <a:t>doen</a:t>
            </a:r>
            <a:r>
              <a:rPr lang="en-US" sz="1200" dirty="0">
                <a:latin typeface="+mn-lt"/>
              </a:rPr>
              <a:t> </a:t>
            </a:r>
            <a:r>
              <a:rPr lang="en-US" sz="1200" dirty="0" err="1">
                <a:latin typeface="+mn-lt"/>
              </a:rPr>
              <a:t>ontruimen</a:t>
            </a:r>
            <a:r>
              <a:rPr lang="en-US" sz="1200" dirty="0">
                <a:latin typeface="+mn-lt"/>
              </a:rPr>
              <a:t>; </a:t>
            </a:r>
          </a:p>
          <a:p>
            <a:pPr marL="177800" indent="-177800" algn="just">
              <a:buFontTx/>
              <a:buChar char="-"/>
              <a:defRPr/>
            </a:pPr>
            <a:r>
              <a:rPr lang="en-US" sz="1200" dirty="0">
                <a:latin typeface="+mn-lt"/>
              </a:rPr>
              <a:t>over de eigen </a:t>
            </a:r>
            <a:r>
              <a:rPr lang="en-US" sz="1200" dirty="0" err="1">
                <a:latin typeface="+mn-lt"/>
              </a:rPr>
              <a:t>veiligheid</a:t>
            </a:r>
            <a:r>
              <a:rPr lang="en-US" sz="1200" dirty="0">
                <a:latin typeface="+mn-lt"/>
              </a:rPr>
              <a:t> waken: </a:t>
            </a:r>
            <a:r>
              <a:rPr lang="en-US" sz="1200" b="1" dirty="0">
                <a:solidFill>
                  <a:srgbClr val="FF0000"/>
                </a:solidFill>
                <a:latin typeface="+mn-lt"/>
              </a:rPr>
              <a:t>NEEMT STEEDS PLAATS BUITEN DE GEVARENZONE</a:t>
            </a:r>
            <a:r>
              <a:rPr lang="en-US" sz="1200" dirty="0">
                <a:latin typeface="+mn-lt"/>
              </a:rPr>
              <a:t>; </a:t>
            </a:r>
          </a:p>
          <a:p>
            <a:pPr marL="177800" indent="-177800" algn="just">
              <a:buFontTx/>
              <a:buChar char="-"/>
              <a:defRPr/>
            </a:pPr>
            <a:r>
              <a:rPr lang="en-US" sz="1200" dirty="0" err="1">
                <a:latin typeface="+mn-lt"/>
              </a:rPr>
              <a:t>beschikt</a:t>
            </a:r>
            <a:r>
              <a:rPr lang="en-US" sz="1200" dirty="0">
                <a:latin typeface="+mn-lt"/>
              </a:rPr>
              <a:t> </a:t>
            </a:r>
            <a:r>
              <a:rPr lang="en-US" sz="1200" dirty="0" err="1">
                <a:latin typeface="+mn-lt"/>
              </a:rPr>
              <a:t>eventueel</a:t>
            </a:r>
            <a:r>
              <a:rPr lang="en-US" sz="1200" dirty="0">
                <a:latin typeface="+mn-lt"/>
              </a:rPr>
              <a:t> over </a:t>
            </a:r>
            <a:r>
              <a:rPr lang="en-US" sz="1200" dirty="0" err="1">
                <a:latin typeface="+mn-lt"/>
              </a:rPr>
              <a:t>communicatiemiddelen</a:t>
            </a:r>
            <a:r>
              <a:rPr lang="en-US" sz="1200" dirty="0">
                <a:latin typeface="+mn-lt"/>
              </a:rPr>
              <a:t> (radio, </a:t>
            </a:r>
            <a:r>
              <a:rPr lang="en-US" sz="1200" dirty="0" err="1">
                <a:latin typeface="+mn-lt"/>
              </a:rPr>
              <a:t>toeter</a:t>
            </a:r>
            <a:r>
              <a:rPr lang="en-US" sz="1200" dirty="0">
                <a:latin typeface="+mn-lt"/>
              </a:rPr>
              <a:t>,…) die hem </a:t>
            </a:r>
            <a:r>
              <a:rPr lang="en-US" sz="1200" dirty="0" err="1">
                <a:latin typeface="+mn-lt"/>
              </a:rPr>
              <a:t>toelaten</a:t>
            </a:r>
            <a:r>
              <a:rPr lang="en-US" sz="1200" dirty="0">
                <a:latin typeface="+mn-lt"/>
              </a:rPr>
              <a:t> om de </a:t>
            </a:r>
            <a:r>
              <a:rPr lang="en-US" sz="1200" dirty="0" err="1">
                <a:latin typeface="+mn-lt"/>
              </a:rPr>
              <a:t>waarschuwing</a:t>
            </a:r>
            <a:r>
              <a:rPr lang="en-US" sz="1200" dirty="0">
                <a:latin typeface="+mn-lt"/>
              </a:rPr>
              <a:t> </a:t>
            </a:r>
            <a:r>
              <a:rPr lang="en-US" sz="1200" dirty="0" err="1">
                <a:latin typeface="+mn-lt"/>
              </a:rPr>
              <a:t>doeltreffend</a:t>
            </a:r>
            <a:r>
              <a:rPr lang="en-US" sz="1200" dirty="0">
                <a:latin typeface="+mn-lt"/>
              </a:rPr>
              <a:t> door </a:t>
            </a:r>
            <a:r>
              <a:rPr lang="en-US" sz="1200" dirty="0" err="1">
                <a:latin typeface="+mn-lt"/>
              </a:rPr>
              <a:t>te</a:t>
            </a:r>
            <a:r>
              <a:rPr lang="en-US" sz="1200" dirty="0">
                <a:latin typeface="+mn-lt"/>
              </a:rPr>
              <a:t> </a:t>
            </a:r>
            <a:r>
              <a:rPr lang="en-US" sz="1200" dirty="0" err="1">
                <a:latin typeface="+mn-lt"/>
              </a:rPr>
              <a:t>geven</a:t>
            </a:r>
            <a:r>
              <a:rPr lang="en-US" sz="1200" dirty="0">
                <a:latin typeface="+mn-lt"/>
              </a:rPr>
              <a:t> </a:t>
            </a:r>
            <a:r>
              <a:rPr lang="en-US" sz="1200" dirty="0" err="1">
                <a:latin typeface="+mn-lt"/>
              </a:rPr>
              <a:t>aan</a:t>
            </a:r>
            <a:r>
              <a:rPr lang="en-US" sz="1200" dirty="0">
                <a:latin typeface="+mn-lt"/>
              </a:rPr>
              <a:t> de </a:t>
            </a:r>
            <a:r>
              <a:rPr lang="en-US" sz="1200" dirty="0" err="1">
                <a:latin typeface="+mn-lt"/>
              </a:rPr>
              <a:t>ploeg</a:t>
            </a:r>
            <a:r>
              <a:rPr lang="en-US" sz="1200" dirty="0">
                <a:latin typeface="+mn-lt"/>
              </a:rPr>
              <a:t>;</a:t>
            </a:r>
          </a:p>
          <a:p>
            <a:pPr marL="177800" indent="-177800" algn="just">
              <a:buFontTx/>
              <a:buChar char="-"/>
              <a:defRPr/>
            </a:pPr>
            <a:r>
              <a:rPr lang="en-US" sz="1200" dirty="0" err="1">
                <a:latin typeface="+mn-lt"/>
              </a:rPr>
              <a:t>indien</a:t>
            </a:r>
            <a:r>
              <a:rPr lang="en-US" sz="1200" dirty="0">
                <a:latin typeface="+mn-lt"/>
              </a:rPr>
              <a:t> </a:t>
            </a:r>
            <a:r>
              <a:rPr lang="en-US" sz="1200" dirty="0" err="1">
                <a:latin typeface="+mn-lt"/>
              </a:rPr>
              <a:t>hij</a:t>
            </a:r>
            <a:r>
              <a:rPr lang="en-US" sz="1200" dirty="0">
                <a:latin typeface="+mn-lt"/>
              </a:rPr>
              <a:t> </a:t>
            </a:r>
            <a:r>
              <a:rPr lang="en-US" sz="1200" dirty="0" err="1">
                <a:latin typeface="+mn-lt"/>
              </a:rPr>
              <a:t>beschikt</a:t>
            </a:r>
            <a:r>
              <a:rPr lang="en-US" sz="1200" dirty="0">
                <a:latin typeface="+mn-lt"/>
              </a:rPr>
              <a:t> over </a:t>
            </a:r>
            <a:r>
              <a:rPr lang="en-US" sz="1200" dirty="0" err="1">
                <a:latin typeface="+mn-lt"/>
              </a:rPr>
              <a:t>een</a:t>
            </a:r>
            <a:r>
              <a:rPr lang="en-US" sz="1200" dirty="0">
                <a:latin typeface="+mn-lt"/>
              </a:rPr>
              <a:t> radio: </a:t>
            </a:r>
            <a:r>
              <a:rPr lang="en-US" sz="1200" dirty="0" err="1">
                <a:latin typeface="+mn-lt"/>
              </a:rPr>
              <a:t>controleert</a:t>
            </a:r>
            <a:r>
              <a:rPr lang="en-US" sz="1200" dirty="0">
                <a:latin typeface="+mn-lt"/>
              </a:rPr>
              <a:t> op </a:t>
            </a:r>
            <a:r>
              <a:rPr lang="en-US" sz="1200" dirty="0" err="1">
                <a:latin typeface="+mn-lt"/>
              </a:rPr>
              <a:t>regelmatige</a:t>
            </a:r>
            <a:r>
              <a:rPr lang="en-US" sz="1200" dirty="0">
                <a:latin typeface="+mn-lt"/>
              </a:rPr>
              <a:t> </a:t>
            </a:r>
            <a:r>
              <a:rPr lang="en-US" sz="1200" dirty="0" err="1">
                <a:latin typeface="+mn-lt"/>
              </a:rPr>
              <a:t>tijdstippen</a:t>
            </a:r>
            <a:r>
              <a:rPr lang="en-US" sz="1200" dirty="0">
                <a:latin typeface="+mn-lt"/>
              </a:rPr>
              <a:t> de </a:t>
            </a:r>
            <a:r>
              <a:rPr lang="en-US" sz="1200" dirty="0" err="1">
                <a:latin typeface="+mn-lt"/>
              </a:rPr>
              <a:t>kwaliteit</a:t>
            </a:r>
            <a:r>
              <a:rPr lang="en-US" sz="1200" dirty="0">
                <a:latin typeface="+mn-lt"/>
              </a:rPr>
              <a:t> van de </a:t>
            </a:r>
            <a:r>
              <a:rPr lang="en-US" sz="1200" dirty="0" err="1">
                <a:latin typeface="+mn-lt"/>
              </a:rPr>
              <a:t>verbindingen</a:t>
            </a:r>
            <a:r>
              <a:rPr lang="en-US" sz="1200" dirty="0">
                <a:latin typeface="+mn-lt"/>
              </a:rPr>
              <a:t>. </a:t>
            </a:r>
          </a:p>
          <a:p>
            <a:pPr marL="177800" indent="-177800" algn="just">
              <a:buFontTx/>
              <a:buChar char="-"/>
              <a:defRPr/>
            </a:pPr>
            <a:r>
              <a:rPr lang="en-US" sz="1200" dirty="0">
                <a:latin typeface="+mn-lt"/>
              </a:rPr>
              <a:t>...</a:t>
            </a:r>
          </a:p>
        </p:txBody>
      </p:sp>
      <p:sp>
        <p:nvSpPr>
          <p:cNvPr id="17" name="Bent Arrow 16"/>
          <p:cNvSpPr/>
          <p:nvPr/>
        </p:nvSpPr>
        <p:spPr bwMode="auto">
          <a:xfrm rot="5400000">
            <a:off x="6531835" y="2574603"/>
            <a:ext cx="886009" cy="605551"/>
          </a:xfrm>
          <a:prstGeom prst="bentArrow">
            <a:avLst>
              <a:gd name="adj1" fmla="val 11807"/>
              <a:gd name="adj2" fmla="val 16754"/>
              <a:gd name="adj3" fmla="val 17304"/>
              <a:gd name="adj4" fmla="val 43750"/>
            </a:avLst>
          </a:prstGeom>
          <a:solidFill>
            <a:schemeClr val="accent1"/>
          </a:solidFill>
          <a:ln w="31750" cap="flat" cmpd="sng" algn="ctr">
            <a:solidFill>
              <a:schemeClr val="accent2"/>
            </a:solidFill>
            <a:prstDash val="solid"/>
            <a:round/>
            <a:headEnd type="none" w="med" len="med"/>
            <a:tailEnd type="none" w="med" len="med"/>
          </a:ln>
          <a:effectLst/>
        </p:spPr>
        <p:txBody>
          <a:bodyPr wrap="none" anchor="ctr"/>
          <a:lstStyle/>
          <a:p>
            <a:pPr algn="ctr">
              <a:defRPr/>
            </a:pPr>
            <a:endParaRPr lang="en-US"/>
          </a:p>
        </p:txBody>
      </p:sp>
      <p:sp>
        <p:nvSpPr>
          <p:cNvPr id="11" name="Rechthoek 35"/>
          <p:cNvSpPr>
            <a:spLocks noChangeArrowheads="1"/>
          </p:cNvSpPr>
          <p:nvPr/>
        </p:nvSpPr>
        <p:spPr bwMode="auto">
          <a:xfrm>
            <a:off x="551384" y="2517017"/>
            <a:ext cx="1368425" cy="360362"/>
          </a:xfrm>
          <a:prstGeom prst="rect">
            <a:avLst/>
          </a:prstGeom>
          <a:solidFill>
            <a:schemeClr val="bg1">
              <a:lumMod val="65000"/>
            </a:schemeClr>
          </a:solidFill>
          <a:ln w="31750" algn="ctr">
            <a:noFill/>
            <a:round/>
            <a:headEnd/>
            <a:tailEnd/>
          </a:ln>
        </p:spPr>
        <p:txBody>
          <a:bodyPr lIns="0" tIns="0" rIns="0" bIns="0" anchor="ctr"/>
          <a:lstStyle/>
          <a:p>
            <a:pPr algn="ctr"/>
            <a:r>
              <a:rPr lang="nl-BE" sz="1000" b="1" dirty="0">
                <a:solidFill>
                  <a:schemeClr val="bg1"/>
                </a:solidFill>
              </a:rPr>
              <a:t>KIJKUIT </a:t>
            </a:r>
          </a:p>
          <a:p>
            <a:pPr algn="ctr"/>
            <a:r>
              <a:rPr lang="nl-BE" sz="1000" b="1" dirty="0">
                <a:solidFill>
                  <a:schemeClr val="bg1"/>
                </a:solidFill>
              </a:rPr>
              <a:t>AANNEMER</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867" y="1242935"/>
            <a:ext cx="502790" cy="1187797"/>
          </a:xfrm>
          <a:prstGeom prst="rect">
            <a:avLst/>
          </a:prstGeom>
          <a:ln w="25400">
            <a:solidFill>
              <a:schemeClr val="tx2">
                <a:lumMod val="85000"/>
              </a:schemeClr>
            </a:solidFill>
          </a:ln>
        </p:spPr>
      </p:pic>
      <p:pic>
        <p:nvPicPr>
          <p:cNvPr id="3" name="Image 2"/>
          <p:cNvPicPr>
            <a:picLocks noChangeAspect="1"/>
          </p:cNvPicPr>
          <p:nvPr/>
        </p:nvPicPr>
        <p:blipFill>
          <a:blip r:embed="rId4"/>
          <a:stretch>
            <a:fillRect/>
          </a:stretch>
        </p:blipFill>
        <p:spPr>
          <a:xfrm>
            <a:off x="191344" y="4005064"/>
            <a:ext cx="4881383" cy="1866411"/>
          </a:xfrm>
          <a:prstGeom prst="rect">
            <a:avLst/>
          </a:prstGeom>
        </p:spPr>
      </p:pic>
    </p:spTree>
    <p:extLst>
      <p:ext uri="{BB962C8B-B14F-4D97-AF65-F5344CB8AC3E}">
        <p14:creationId xmlns:p14="http://schemas.microsoft.com/office/powerpoint/2010/main" val="3137137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767408" y="588169"/>
            <a:ext cx="8064500" cy="506413"/>
          </a:xfrm>
          <a:prstGeom prst="rect">
            <a:avLst/>
          </a:prstGeom>
          <a:noFill/>
          <a:ln w="9525">
            <a:noFill/>
            <a:miter lim="800000"/>
            <a:headEnd/>
            <a:tailEnd/>
          </a:ln>
          <a:effectLst/>
        </p:spPr>
        <p:txBody>
          <a:bodyPr lIns="0" tIns="0" rIns="0" bIns="0"/>
          <a:lstStyle/>
          <a:p>
            <a:pPr algn="l">
              <a:defRPr/>
            </a:pPr>
            <a:r>
              <a:rPr lang="en-US" b="1" kern="0" dirty="0">
                <a:solidFill>
                  <a:srgbClr val="0070C0"/>
                </a:solidFill>
                <a:latin typeface="+mj-lt"/>
                <a:ea typeface="+mj-ea"/>
                <a:cs typeface="+mj-cs"/>
              </a:rPr>
              <a:t>0.3 </a:t>
            </a:r>
            <a:r>
              <a:rPr lang="en-US" b="1" kern="0" dirty="0" err="1">
                <a:solidFill>
                  <a:srgbClr val="0070C0"/>
                </a:solidFill>
                <a:latin typeface="+mj-lt"/>
                <a:ea typeface="+mj-ea"/>
                <a:cs typeface="+mj-cs"/>
              </a:rPr>
              <a:t>Kijkuit</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algemene</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principes</a:t>
            </a:r>
            <a:endParaRPr lang="en-US" b="1" kern="0" dirty="0">
              <a:solidFill>
                <a:srgbClr val="0070C0"/>
              </a:solidFill>
              <a:latin typeface="+mj-lt"/>
              <a:ea typeface="+mj-ea"/>
              <a:cs typeface="+mj-cs"/>
            </a:endParaRPr>
          </a:p>
        </p:txBody>
      </p:sp>
      <p:sp>
        <p:nvSpPr>
          <p:cNvPr id="10" name="Text Placeholder 2"/>
          <p:cNvSpPr>
            <a:spLocks noGrp="1"/>
          </p:cNvSpPr>
          <p:nvPr>
            <p:ph type="body" sz="quarter" idx="18"/>
          </p:nvPr>
        </p:nvSpPr>
        <p:spPr>
          <a:xfrm>
            <a:off x="9673619" y="154526"/>
            <a:ext cx="2237175" cy="360363"/>
          </a:xfrm>
        </p:spPr>
        <p:txBody>
          <a:bodyPr/>
          <a:lstStyle/>
          <a:p>
            <a:r>
              <a:rPr lang="en-GB" dirty="0"/>
              <a:t>0. </a:t>
            </a:r>
            <a:r>
              <a:rPr lang="en-GB" dirty="0" err="1"/>
              <a:t>Inleiding</a:t>
            </a:r>
            <a:endParaRPr lang="en-GB" dirty="0"/>
          </a:p>
        </p:txBody>
      </p:sp>
      <p:sp>
        <p:nvSpPr>
          <p:cNvPr id="14" name="TextBox 13"/>
          <p:cNvSpPr txBox="1"/>
          <p:nvPr/>
        </p:nvSpPr>
        <p:spPr>
          <a:xfrm>
            <a:off x="2440765" y="1094582"/>
            <a:ext cx="9343867" cy="4597003"/>
          </a:xfrm>
          <a:prstGeom prst="roundRect">
            <a:avLst/>
          </a:prstGeom>
          <a:noFill/>
          <a:ln w="12700">
            <a:solidFill>
              <a:schemeClr val="accent1"/>
            </a:solidFill>
            <a:prstDash val="dash"/>
          </a:ln>
        </p:spPr>
        <p:txBody>
          <a:bodyPr wrap="square" rtlCol="0">
            <a:spAutoFit/>
          </a:bodyPr>
          <a:lstStyle/>
          <a:p>
            <a:endParaRPr lang="en-US" sz="1200" b="1" u="sng" dirty="0">
              <a:latin typeface="+mn-lt"/>
            </a:endParaRPr>
          </a:p>
          <a:p>
            <a:pPr marL="177800" indent="-177800" algn="just">
              <a:buFontTx/>
              <a:buChar char="-"/>
              <a:defRPr/>
            </a:pPr>
            <a:r>
              <a:rPr lang="en-US" sz="1200" dirty="0" err="1">
                <a:latin typeface="+mn-lt"/>
              </a:rPr>
              <a:t>waakt</a:t>
            </a:r>
            <a:r>
              <a:rPr lang="en-US" sz="1200" dirty="0">
                <a:latin typeface="+mn-lt"/>
              </a:rPr>
              <a:t> over de </a:t>
            </a:r>
            <a:r>
              <a:rPr lang="en-US" sz="1200" dirty="0" err="1">
                <a:latin typeface="+mn-lt"/>
              </a:rPr>
              <a:t>veiligheid</a:t>
            </a:r>
            <a:r>
              <a:rPr lang="en-US" sz="1200" dirty="0">
                <a:latin typeface="+mn-lt"/>
              </a:rPr>
              <a:t> van maximum 2 </a:t>
            </a:r>
            <a:r>
              <a:rPr lang="en-US" sz="1200" dirty="0" err="1">
                <a:latin typeface="+mn-lt"/>
              </a:rPr>
              <a:t>werkende</a:t>
            </a:r>
            <a:r>
              <a:rPr lang="en-US" sz="1200" dirty="0">
                <a:latin typeface="+mn-lt"/>
              </a:rPr>
              <a:t> </a:t>
            </a:r>
            <a:r>
              <a:rPr lang="en-US" sz="1200" dirty="0" err="1">
                <a:latin typeface="+mn-lt"/>
              </a:rPr>
              <a:t>bedienden</a:t>
            </a:r>
            <a:r>
              <a:rPr lang="en-US" sz="1200" dirty="0">
                <a:latin typeface="+mn-lt"/>
              </a:rPr>
              <a:t>;</a:t>
            </a:r>
          </a:p>
          <a:p>
            <a:pPr marL="177800" indent="-177800" algn="just">
              <a:buFontTx/>
              <a:buChar char="-"/>
              <a:defRPr/>
            </a:pPr>
            <a:endParaRPr lang="en-US" sz="1200" dirty="0">
              <a:latin typeface="+mn-lt"/>
            </a:endParaRPr>
          </a:p>
          <a:p>
            <a:pPr marL="177800" indent="-177800" algn="just">
              <a:buFontTx/>
              <a:buChar char="-"/>
              <a:defRPr/>
            </a:pPr>
            <a:r>
              <a:rPr lang="en-US" sz="1200" dirty="0">
                <a:latin typeface="+mn-lt"/>
              </a:rPr>
              <a:t>is </a:t>
            </a:r>
            <a:r>
              <a:rPr lang="en-US" sz="1200" dirty="0" err="1">
                <a:latin typeface="+mn-lt"/>
              </a:rPr>
              <a:t>belast</a:t>
            </a:r>
            <a:r>
              <a:rPr lang="en-US" sz="1200" dirty="0">
                <a:latin typeface="+mn-lt"/>
              </a:rPr>
              <a:t> met de </a:t>
            </a:r>
            <a:r>
              <a:rPr lang="en-US" sz="1200" dirty="0" err="1">
                <a:latin typeface="+mn-lt"/>
              </a:rPr>
              <a:t>detectie</a:t>
            </a:r>
            <a:r>
              <a:rPr lang="en-US" sz="1200" dirty="0">
                <a:latin typeface="+mn-lt"/>
              </a:rPr>
              <a:t> van de </a:t>
            </a:r>
            <a:r>
              <a:rPr lang="en-US" sz="1200" dirty="0" err="1">
                <a:latin typeface="+mn-lt"/>
              </a:rPr>
              <a:t>bewegingen</a:t>
            </a:r>
            <a:r>
              <a:rPr lang="en-US" sz="1200" dirty="0">
                <a:latin typeface="+mn-lt"/>
              </a:rPr>
              <a:t> die de </a:t>
            </a:r>
            <a:r>
              <a:rPr lang="en-US" sz="1200" dirty="0" err="1">
                <a:latin typeface="+mn-lt"/>
              </a:rPr>
              <a:t>werfzone</a:t>
            </a:r>
            <a:r>
              <a:rPr lang="en-US" sz="1200" dirty="0">
                <a:latin typeface="+mn-lt"/>
              </a:rPr>
              <a:t> </a:t>
            </a:r>
            <a:r>
              <a:rPr lang="en-US" sz="1200" dirty="0" err="1">
                <a:latin typeface="+mn-lt"/>
              </a:rPr>
              <a:t>naderen</a:t>
            </a:r>
            <a:r>
              <a:rPr lang="en-US" sz="1200" dirty="0">
                <a:latin typeface="+mn-lt"/>
              </a:rPr>
              <a:t> </a:t>
            </a:r>
            <a:r>
              <a:rPr lang="en-US" sz="1200" dirty="0" err="1">
                <a:latin typeface="+mn-lt"/>
              </a:rPr>
              <a:t>en</a:t>
            </a:r>
            <a:r>
              <a:rPr lang="en-US" sz="1200" dirty="0">
                <a:latin typeface="+mn-lt"/>
              </a:rPr>
              <a:t> met het </a:t>
            </a:r>
            <a:r>
              <a:rPr lang="en-US" sz="1200" dirty="0" err="1">
                <a:latin typeface="+mn-lt"/>
              </a:rPr>
              <a:t>doorsturen</a:t>
            </a:r>
            <a:r>
              <a:rPr lang="en-US" sz="1200" dirty="0">
                <a:latin typeface="+mn-lt"/>
              </a:rPr>
              <a:t> van de </a:t>
            </a:r>
            <a:r>
              <a:rPr lang="en-US" sz="1200" dirty="0" err="1">
                <a:latin typeface="+mn-lt"/>
              </a:rPr>
              <a:t>waarschuwing</a:t>
            </a:r>
            <a:r>
              <a:rPr lang="en-US" sz="1200" dirty="0">
                <a:latin typeface="+mn-lt"/>
              </a:rPr>
              <a:t> </a:t>
            </a:r>
            <a:r>
              <a:rPr lang="en-US" sz="1200" dirty="0" err="1">
                <a:latin typeface="+mn-lt"/>
              </a:rPr>
              <a:t>naar</a:t>
            </a:r>
            <a:r>
              <a:rPr lang="en-US" sz="1200" dirty="0">
                <a:latin typeface="+mn-lt"/>
              </a:rPr>
              <a:t> de </a:t>
            </a:r>
            <a:r>
              <a:rPr lang="en-US" sz="1200" dirty="0" err="1">
                <a:latin typeface="+mn-lt"/>
              </a:rPr>
              <a:t>werkende</a:t>
            </a:r>
            <a:r>
              <a:rPr lang="en-US" sz="1200" dirty="0">
                <a:latin typeface="+mn-lt"/>
              </a:rPr>
              <a:t> </a:t>
            </a:r>
            <a:r>
              <a:rPr lang="en-US" sz="1200" dirty="0" err="1">
                <a:latin typeface="+mn-lt"/>
              </a:rPr>
              <a:t>bedienden</a:t>
            </a:r>
            <a:r>
              <a:rPr lang="en-US" sz="1200" dirty="0">
                <a:latin typeface="+mn-lt"/>
              </a:rPr>
              <a:t>;</a:t>
            </a:r>
          </a:p>
          <a:p>
            <a:pPr marL="177800" indent="-177800" algn="just">
              <a:buFontTx/>
              <a:buChar char="-"/>
              <a:defRPr/>
            </a:pPr>
            <a:endParaRPr lang="en-US" sz="1200" dirty="0">
              <a:latin typeface="+mn-lt"/>
            </a:endParaRPr>
          </a:p>
          <a:p>
            <a:pPr marL="177800" indent="-177800" algn="just">
              <a:buFontTx/>
              <a:buChar char="-"/>
              <a:defRPr/>
            </a:pPr>
            <a:r>
              <a:rPr lang="en-US" sz="1200" dirty="0" err="1">
                <a:latin typeface="+mn-lt"/>
              </a:rPr>
              <a:t>kondigt</a:t>
            </a:r>
            <a:r>
              <a:rPr lang="en-US" sz="1200" dirty="0">
                <a:latin typeface="+mn-lt"/>
              </a:rPr>
              <a:t> de </a:t>
            </a:r>
            <a:r>
              <a:rPr lang="en-US" sz="1200" dirty="0" err="1">
                <a:latin typeface="+mn-lt"/>
              </a:rPr>
              <a:t>bewegingen</a:t>
            </a:r>
            <a:r>
              <a:rPr lang="en-US" sz="1200" dirty="0">
                <a:latin typeface="+mn-lt"/>
              </a:rPr>
              <a:t> </a:t>
            </a:r>
            <a:r>
              <a:rPr lang="en-US" sz="1200" dirty="0" err="1">
                <a:latin typeface="+mn-lt"/>
              </a:rPr>
              <a:t>aan</a:t>
            </a:r>
            <a:r>
              <a:rPr lang="en-US" sz="1200" dirty="0">
                <a:latin typeface="+mn-lt"/>
              </a:rPr>
              <a:t> ten </a:t>
            </a:r>
            <a:r>
              <a:rPr lang="en-US" sz="1200" dirty="0" err="1">
                <a:latin typeface="+mn-lt"/>
              </a:rPr>
              <a:t>laatste</a:t>
            </a:r>
            <a:r>
              <a:rPr lang="en-US" sz="1200" dirty="0">
                <a:latin typeface="+mn-lt"/>
              </a:rPr>
              <a:t> op het moment </a:t>
            </a:r>
            <a:r>
              <a:rPr lang="en-US" sz="1200" dirty="0" err="1">
                <a:latin typeface="+mn-lt"/>
              </a:rPr>
              <a:t>waarop</a:t>
            </a:r>
            <a:r>
              <a:rPr lang="en-US" sz="1200" dirty="0">
                <a:latin typeface="+mn-lt"/>
              </a:rPr>
              <a:t> de </a:t>
            </a:r>
            <a:r>
              <a:rPr lang="en-US" sz="1200" dirty="0" err="1">
                <a:latin typeface="+mn-lt"/>
              </a:rPr>
              <a:t>bewegingen</a:t>
            </a:r>
            <a:r>
              <a:rPr lang="en-US" sz="1200" dirty="0">
                <a:latin typeface="+mn-lt"/>
              </a:rPr>
              <a:t> het </a:t>
            </a:r>
            <a:r>
              <a:rPr lang="en-US" sz="1200" dirty="0" err="1">
                <a:latin typeface="+mn-lt"/>
              </a:rPr>
              <a:t>detectiepunt</a:t>
            </a:r>
            <a:r>
              <a:rPr lang="en-US" sz="1200" dirty="0">
                <a:latin typeface="+mn-lt"/>
              </a:rPr>
              <a:t> </a:t>
            </a:r>
            <a:r>
              <a:rPr lang="en-US" sz="1200" dirty="0" err="1">
                <a:latin typeface="+mn-lt"/>
              </a:rPr>
              <a:t>bereiken</a:t>
            </a:r>
            <a:r>
              <a:rPr lang="en-US" sz="1200" dirty="0">
                <a:latin typeface="+mn-lt"/>
              </a:rPr>
              <a:t>;</a:t>
            </a:r>
          </a:p>
          <a:p>
            <a:pPr marL="177800" indent="-177800" algn="just">
              <a:buFontTx/>
              <a:buChar char="-"/>
              <a:defRPr/>
            </a:pPr>
            <a:endParaRPr lang="en-US" sz="1200" dirty="0">
              <a:latin typeface="+mn-lt"/>
            </a:endParaRPr>
          </a:p>
          <a:p>
            <a:pPr marL="177800" indent="-177800" algn="just">
              <a:buFontTx/>
              <a:buChar char="-"/>
              <a:defRPr/>
            </a:pPr>
            <a:r>
              <a:rPr lang="en-US" sz="1200" dirty="0" err="1">
                <a:latin typeface="+mn-lt"/>
              </a:rPr>
              <a:t>neemt</a:t>
            </a:r>
            <a:r>
              <a:rPr lang="en-US" sz="1200" dirty="0">
                <a:latin typeface="+mn-lt"/>
              </a:rPr>
              <a:t> </a:t>
            </a:r>
            <a:r>
              <a:rPr lang="en-US" sz="1200" dirty="0" err="1">
                <a:latin typeface="+mn-lt"/>
              </a:rPr>
              <a:t>plaats</a:t>
            </a:r>
            <a:r>
              <a:rPr lang="en-US" sz="1200" dirty="0">
                <a:latin typeface="+mn-lt"/>
              </a:rPr>
              <a:t> </a:t>
            </a:r>
            <a:r>
              <a:rPr lang="en-US" sz="1200" dirty="0" err="1">
                <a:latin typeface="+mn-lt"/>
              </a:rPr>
              <a:t>buiten</a:t>
            </a:r>
            <a:r>
              <a:rPr lang="en-US" sz="1200" dirty="0">
                <a:latin typeface="+mn-lt"/>
              </a:rPr>
              <a:t> de </a:t>
            </a:r>
            <a:r>
              <a:rPr lang="en-US" sz="1200" dirty="0" err="1">
                <a:latin typeface="+mn-lt"/>
              </a:rPr>
              <a:t>gevarenzone</a:t>
            </a:r>
            <a:r>
              <a:rPr lang="en-US" sz="1200" dirty="0">
                <a:latin typeface="+mn-lt"/>
              </a:rPr>
              <a:t> van het spoor in </a:t>
            </a:r>
            <a:r>
              <a:rPr lang="en-US" sz="1200" dirty="0" err="1">
                <a:latin typeface="+mn-lt"/>
              </a:rPr>
              <a:t>dienst</a:t>
            </a:r>
            <a:r>
              <a:rPr lang="en-US" sz="1200" dirty="0">
                <a:latin typeface="+mn-lt"/>
              </a:rPr>
              <a:t>, op </a:t>
            </a:r>
            <a:r>
              <a:rPr lang="en-US" sz="1200" dirty="0" err="1">
                <a:latin typeface="+mn-lt"/>
              </a:rPr>
              <a:t>een</a:t>
            </a:r>
            <a:r>
              <a:rPr lang="en-US" sz="1200" dirty="0">
                <a:latin typeface="+mn-lt"/>
              </a:rPr>
              <a:t> </a:t>
            </a:r>
            <a:r>
              <a:rPr lang="en-US" sz="1200" dirty="0" err="1">
                <a:latin typeface="+mn-lt"/>
              </a:rPr>
              <a:t>plaats</a:t>
            </a:r>
            <a:r>
              <a:rPr lang="en-US" sz="1200" dirty="0">
                <a:latin typeface="+mn-lt"/>
              </a:rPr>
              <a:t>:</a:t>
            </a:r>
          </a:p>
          <a:p>
            <a:pPr marL="635000" lvl="1" indent="-177800" algn="just">
              <a:buFontTx/>
              <a:buChar char="-"/>
              <a:defRPr/>
            </a:pPr>
            <a:r>
              <a:rPr lang="en-US" sz="1200" dirty="0">
                <a:latin typeface="+mn-lt"/>
              </a:rPr>
              <a:t>van </a:t>
            </a:r>
            <a:r>
              <a:rPr lang="en-US" sz="1200" dirty="0" err="1">
                <a:latin typeface="+mn-lt"/>
              </a:rPr>
              <a:t>waaruit</a:t>
            </a:r>
            <a:r>
              <a:rPr lang="en-US" sz="1200" dirty="0">
                <a:latin typeface="+mn-lt"/>
              </a:rPr>
              <a:t> </a:t>
            </a:r>
            <a:r>
              <a:rPr lang="en-US" sz="1200" dirty="0" err="1">
                <a:latin typeface="+mn-lt"/>
              </a:rPr>
              <a:t>hij</a:t>
            </a:r>
            <a:r>
              <a:rPr lang="en-US" sz="1200" dirty="0">
                <a:latin typeface="+mn-lt"/>
              </a:rPr>
              <a:t> de </a:t>
            </a:r>
            <a:r>
              <a:rPr lang="en-US" sz="1200" dirty="0" err="1">
                <a:latin typeface="+mn-lt"/>
              </a:rPr>
              <a:t>bewegingen</a:t>
            </a:r>
            <a:r>
              <a:rPr lang="en-US" sz="1200" dirty="0">
                <a:latin typeface="+mn-lt"/>
              </a:rPr>
              <a:t> , die de </a:t>
            </a:r>
            <a:r>
              <a:rPr lang="en-US" sz="1200" dirty="0" err="1">
                <a:latin typeface="+mn-lt"/>
              </a:rPr>
              <a:t>werfzone</a:t>
            </a:r>
            <a:r>
              <a:rPr lang="en-US" sz="1200" dirty="0">
                <a:latin typeface="+mn-lt"/>
              </a:rPr>
              <a:t> </a:t>
            </a:r>
            <a:r>
              <a:rPr lang="en-US" sz="1200" dirty="0" err="1">
                <a:latin typeface="+mn-lt"/>
              </a:rPr>
              <a:t>naderen</a:t>
            </a:r>
            <a:r>
              <a:rPr lang="en-US" sz="1200" dirty="0">
                <a:latin typeface="+mn-lt"/>
              </a:rPr>
              <a:t> </a:t>
            </a:r>
            <a:r>
              <a:rPr lang="en-US" sz="1200" dirty="0" err="1">
                <a:latin typeface="+mn-lt"/>
              </a:rPr>
              <a:t>vanaf</a:t>
            </a:r>
            <a:r>
              <a:rPr lang="en-US" sz="1200" dirty="0">
                <a:latin typeface="+mn-lt"/>
              </a:rPr>
              <a:t> het </a:t>
            </a:r>
            <a:r>
              <a:rPr lang="en-US" sz="1200" dirty="0" err="1">
                <a:latin typeface="+mn-lt"/>
              </a:rPr>
              <a:t>detectiepunt</a:t>
            </a:r>
            <a:r>
              <a:rPr lang="en-US" sz="1200" dirty="0">
                <a:latin typeface="+mn-lt"/>
              </a:rPr>
              <a:t>, </a:t>
            </a:r>
            <a:r>
              <a:rPr lang="en-US" sz="1200" dirty="0" err="1">
                <a:latin typeface="+mn-lt"/>
              </a:rPr>
              <a:t>opgegeven</a:t>
            </a:r>
            <a:r>
              <a:rPr lang="en-US" sz="1200" dirty="0">
                <a:latin typeface="+mn-lt"/>
              </a:rPr>
              <a:t> door de </a:t>
            </a:r>
            <a:r>
              <a:rPr lang="en-US" sz="1200" dirty="0" err="1">
                <a:latin typeface="+mn-lt"/>
              </a:rPr>
              <a:t>leider</a:t>
            </a:r>
            <a:r>
              <a:rPr lang="en-US" sz="1200" dirty="0">
                <a:latin typeface="+mn-lt"/>
              </a:rPr>
              <a:t> van het </a:t>
            </a:r>
            <a:r>
              <a:rPr lang="en-US" sz="1200" dirty="0" err="1">
                <a:latin typeface="+mn-lt"/>
              </a:rPr>
              <a:t>werk</a:t>
            </a:r>
            <a:r>
              <a:rPr lang="en-US" sz="1200" dirty="0">
                <a:latin typeface="+mn-lt"/>
              </a:rPr>
              <a:t>, </a:t>
            </a:r>
            <a:r>
              <a:rPr lang="en-US" sz="1200" dirty="0" err="1">
                <a:latin typeface="+mn-lt"/>
              </a:rPr>
              <a:t>kan</a:t>
            </a:r>
            <a:r>
              <a:rPr lang="en-US" sz="1200" dirty="0">
                <a:latin typeface="+mn-lt"/>
              </a:rPr>
              <a:t> </a:t>
            </a:r>
            <a:r>
              <a:rPr lang="en-US" sz="1200" dirty="0" err="1">
                <a:latin typeface="+mn-lt"/>
              </a:rPr>
              <a:t>waarnemen</a:t>
            </a:r>
            <a:r>
              <a:rPr lang="en-US" sz="1200" dirty="0">
                <a:latin typeface="+mn-lt"/>
              </a:rPr>
              <a:t>; </a:t>
            </a:r>
            <a:r>
              <a:rPr lang="en-US" sz="1200" dirty="0" err="1">
                <a:latin typeface="+mn-lt"/>
              </a:rPr>
              <a:t>en</a:t>
            </a:r>
            <a:endParaRPr lang="en-US" sz="1200" dirty="0">
              <a:latin typeface="+mn-lt"/>
            </a:endParaRPr>
          </a:p>
          <a:p>
            <a:pPr marL="635000" lvl="1" indent="-177800" algn="just">
              <a:buFontTx/>
              <a:buChar char="-"/>
              <a:defRPr/>
            </a:pPr>
            <a:r>
              <a:rPr lang="en-US" sz="1200" dirty="0">
                <a:latin typeface="+mn-lt"/>
              </a:rPr>
              <a:t>van </a:t>
            </a:r>
            <a:r>
              <a:rPr lang="en-US" sz="1200" dirty="0" err="1">
                <a:latin typeface="+mn-lt"/>
              </a:rPr>
              <a:t>waaruit</a:t>
            </a:r>
            <a:r>
              <a:rPr lang="en-US" sz="1200" dirty="0">
                <a:latin typeface="+mn-lt"/>
              </a:rPr>
              <a:t> </a:t>
            </a:r>
            <a:r>
              <a:rPr lang="en-US" sz="1200" dirty="0" err="1">
                <a:latin typeface="+mn-lt"/>
              </a:rPr>
              <a:t>hij</a:t>
            </a:r>
            <a:r>
              <a:rPr lang="en-US" sz="1200" dirty="0">
                <a:latin typeface="+mn-lt"/>
              </a:rPr>
              <a:t> </a:t>
            </a:r>
            <a:r>
              <a:rPr lang="en-US" sz="1200" dirty="0" err="1">
                <a:latin typeface="+mn-lt"/>
              </a:rPr>
              <a:t>te</a:t>
            </a:r>
            <a:r>
              <a:rPr lang="en-US" sz="1200" dirty="0">
                <a:latin typeface="+mn-lt"/>
              </a:rPr>
              <a:t> </a:t>
            </a:r>
            <a:r>
              <a:rPr lang="en-US" sz="1200" dirty="0" err="1">
                <a:latin typeface="+mn-lt"/>
              </a:rPr>
              <a:t>allen</a:t>
            </a:r>
            <a:r>
              <a:rPr lang="en-US" sz="1200" dirty="0">
                <a:latin typeface="+mn-lt"/>
              </a:rPr>
              <a:t> </a:t>
            </a:r>
            <a:r>
              <a:rPr lang="en-US" sz="1200" dirty="0" err="1">
                <a:latin typeface="+mn-lt"/>
              </a:rPr>
              <a:t>tijde</a:t>
            </a:r>
            <a:r>
              <a:rPr lang="en-US" sz="1200" dirty="0">
                <a:latin typeface="+mn-lt"/>
              </a:rPr>
              <a:t> </a:t>
            </a:r>
            <a:r>
              <a:rPr lang="en-US" sz="1200" dirty="0" err="1">
                <a:latin typeface="+mn-lt"/>
              </a:rPr>
              <a:t>een</a:t>
            </a:r>
            <a:r>
              <a:rPr lang="en-US" sz="1200" dirty="0">
                <a:latin typeface="+mn-lt"/>
              </a:rPr>
              <a:t> </a:t>
            </a:r>
            <a:r>
              <a:rPr lang="en-US" sz="1200" dirty="0" err="1">
                <a:latin typeface="+mn-lt"/>
              </a:rPr>
              <a:t>zicht</a:t>
            </a:r>
            <a:r>
              <a:rPr lang="en-US" sz="1200" dirty="0">
                <a:latin typeface="+mn-lt"/>
              </a:rPr>
              <a:t> </a:t>
            </a:r>
            <a:r>
              <a:rPr lang="en-US" sz="1200" dirty="0" err="1">
                <a:latin typeface="+mn-lt"/>
              </a:rPr>
              <a:t>heeft</a:t>
            </a:r>
            <a:r>
              <a:rPr lang="en-US" sz="1200" dirty="0">
                <a:latin typeface="+mn-lt"/>
              </a:rPr>
              <a:t> over de </a:t>
            </a:r>
            <a:r>
              <a:rPr lang="en-US" sz="1200" dirty="0" err="1">
                <a:latin typeface="+mn-lt"/>
              </a:rPr>
              <a:t>werkende</a:t>
            </a:r>
            <a:r>
              <a:rPr lang="en-US" sz="1200" dirty="0">
                <a:latin typeface="+mn-lt"/>
              </a:rPr>
              <a:t> </a:t>
            </a:r>
            <a:r>
              <a:rPr lang="en-US" sz="1200" dirty="0" err="1">
                <a:latin typeface="+mn-lt"/>
              </a:rPr>
              <a:t>bedienden</a:t>
            </a:r>
            <a:r>
              <a:rPr lang="en-US" sz="1200" dirty="0">
                <a:latin typeface="+mn-lt"/>
              </a:rPr>
              <a:t>.</a:t>
            </a:r>
          </a:p>
          <a:p>
            <a:pPr marL="635000" lvl="1" indent="-177800" algn="just">
              <a:buFontTx/>
              <a:buChar char="-"/>
              <a:defRPr/>
            </a:pPr>
            <a:endParaRPr lang="en-US" sz="1200" dirty="0">
              <a:latin typeface="+mn-lt"/>
            </a:endParaRPr>
          </a:p>
          <a:p>
            <a:pPr marL="177800" indent="-177800" algn="just">
              <a:buFontTx/>
              <a:buChar char="-"/>
              <a:defRPr/>
            </a:pPr>
            <a:r>
              <a:rPr lang="en-US" sz="1200" dirty="0">
                <a:latin typeface="+mn-lt"/>
              </a:rPr>
              <a:t>is </a:t>
            </a:r>
            <a:r>
              <a:rPr lang="en-US" sz="1200" dirty="0" err="1">
                <a:latin typeface="+mn-lt"/>
              </a:rPr>
              <a:t>belast</a:t>
            </a:r>
            <a:r>
              <a:rPr lang="en-US" sz="1200" dirty="0">
                <a:latin typeface="+mn-lt"/>
              </a:rPr>
              <a:t> met het </a:t>
            </a:r>
            <a:r>
              <a:rPr lang="en-US" sz="1200" dirty="0" err="1">
                <a:latin typeface="+mn-lt"/>
              </a:rPr>
              <a:t>toezicht</a:t>
            </a:r>
            <a:r>
              <a:rPr lang="en-US" sz="1200" dirty="0">
                <a:latin typeface="+mn-lt"/>
              </a:rPr>
              <a:t> op de </a:t>
            </a:r>
            <a:r>
              <a:rPr lang="en-US" sz="1200" dirty="0" err="1">
                <a:latin typeface="+mn-lt"/>
              </a:rPr>
              <a:t>naleving</a:t>
            </a:r>
            <a:r>
              <a:rPr lang="en-US" sz="1200" dirty="0">
                <a:latin typeface="+mn-lt"/>
              </a:rPr>
              <a:t> van </a:t>
            </a:r>
            <a:r>
              <a:rPr lang="en-US" sz="1200" dirty="0" err="1">
                <a:latin typeface="+mn-lt"/>
              </a:rPr>
              <a:t>vrijmaking</a:t>
            </a:r>
            <a:r>
              <a:rPr lang="en-US" sz="1200" dirty="0">
                <a:latin typeface="+mn-lt"/>
              </a:rPr>
              <a:t> van de </a:t>
            </a:r>
            <a:r>
              <a:rPr lang="en-US" sz="1200" dirty="0" err="1">
                <a:latin typeface="+mn-lt"/>
              </a:rPr>
              <a:t>gevarenzone</a:t>
            </a:r>
            <a:r>
              <a:rPr lang="en-US" sz="1200" dirty="0">
                <a:latin typeface="+mn-lt"/>
              </a:rPr>
              <a:t> </a:t>
            </a:r>
            <a:r>
              <a:rPr lang="en-US" sz="1200" dirty="0" err="1">
                <a:latin typeface="+mn-lt"/>
              </a:rPr>
              <a:t>en</a:t>
            </a:r>
            <a:r>
              <a:rPr lang="en-US" sz="1200" dirty="0">
                <a:latin typeface="+mn-lt"/>
              </a:rPr>
              <a:t> </a:t>
            </a:r>
            <a:r>
              <a:rPr lang="en-US" sz="1200" dirty="0" err="1">
                <a:latin typeface="+mn-lt"/>
              </a:rPr>
              <a:t>controle</a:t>
            </a:r>
            <a:r>
              <a:rPr lang="en-US" sz="1200" dirty="0">
                <a:latin typeface="+mn-lt"/>
              </a:rPr>
              <a:t> </a:t>
            </a:r>
            <a:r>
              <a:rPr lang="en-US" sz="1200" dirty="0" err="1">
                <a:latin typeface="+mn-lt"/>
              </a:rPr>
              <a:t>dat</a:t>
            </a:r>
            <a:r>
              <a:rPr lang="en-US" sz="1200" dirty="0">
                <a:latin typeface="+mn-lt"/>
              </a:rPr>
              <a:t> de </a:t>
            </a:r>
            <a:r>
              <a:rPr lang="en-US" sz="1200" dirty="0" err="1">
                <a:latin typeface="+mn-lt"/>
              </a:rPr>
              <a:t>werkende</a:t>
            </a:r>
            <a:r>
              <a:rPr lang="en-US" sz="1200" dirty="0">
                <a:latin typeface="+mn-lt"/>
              </a:rPr>
              <a:t> </a:t>
            </a:r>
            <a:r>
              <a:rPr lang="en-US" sz="1200" dirty="0" err="1">
                <a:latin typeface="+mn-lt"/>
              </a:rPr>
              <a:t>bedienden</a:t>
            </a:r>
            <a:r>
              <a:rPr lang="en-US" sz="1200" dirty="0">
                <a:latin typeface="+mn-lt"/>
              </a:rPr>
              <a:t> in de </a:t>
            </a:r>
            <a:r>
              <a:rPr lang="en-US" sz="1200" dirty="0" err="1">
                <a:latin typeface="+mn-lt"/>
              </a:rPr>
              <a:t>uitwijkzone</a:t>
            </a:r>
            <a:r>
              <a:rPr lang="en-US" sz="1200" dirty="0">
                <a:latin typeface="+mn-lt"/>
              </a:rPr>
              <a:t> </a:t>
            </a:r>
            <a:r>
              <a:rPr lang="en-US" sz="1200" dirty="0" err="1">
                <a:latin typeface="+mn-lt"/>
              </a:rPr>
              <a:t>blijven</a:t>
            </a:r>
            <a:r>
              <a:rPr lang="en-US" sz="1200" dirty="0">
                <a:latin typeface="+mn-lt"/>
              </a:rPr>
              <a:t> tot </a:t>
            </a:r>
            <a:r>
              <a:rPr lang="en-US" sz="1200" dirty="0" err="1">
                <a:latin typeface="+mn-lt"/>
              </a:rPr>
              <a:t>toelating</a:t>
            </a:r>
            <a:r>
              <a:rPr lang="en-US" sz="1200" dirty="0">
                <a:latin typeface="+mn-lt"/>
              </a:rPr>
              <a:t> om het </a:t>
            </a:r>
            <a:r>
              <a:rPr lang="en-US" sz="1200" dirty="0" err="1">
                <a:latin typeface="+mn-lt"/>
              </a:rPr>
              <a:t>werk</a:t>
            </a:r>
            <a:r>
              <a:rPr lang="en-US" sz="1200" dirty="0">
                <a:latin typeface="+mn-lt"/>
              </a:rPr>
              <a:t> </a:t>
            </a:r>
            <a:r>
              <a:rPr lang="en-US" sz="1200" dirty="0" err="1">
                <a:latin typeface="+mn-lt"/>
              </a:rPr>
              <a:t>te</a:t>
            </a:r>
            <a:r>
              <a:rPr lang="en-US" sz="1200" dirty="0">
                <a:latin typeface="+mn-lt"/>
              </a:rPr>
              <a:t> </a:t>
            </a:r>
            <a:r>
              <a:rPr lang="en-US" sz="1200" dirty="0" err="1">
                <a:latin typeface="+mn-lt"/>
              </a:rPr>
              <a:t>hernemen</a:t>
            </a:r>
            <a:r>
              <a:rPr lang="en-US" sz="1200" dirty="0">
                <a:latin typeface="+mn-lt"/>
              </a:rPr>
              <a:t>;</a:t>
            </a:r>
          </a:p>
          <a:p>
            <a:pPr marL="177800" indent="-177800" algn="just">
              <a:buFontTx/>
              <a:buChar char="-"/>
              <a:defRPr/>
            </a:pPr>
            <a:endParaRPr lang="en-US" sz="1200" dirty="0">
              <a:latin typeface="+mn-lt"/>
            </a:endParaRPr>
          </a:p>
          <a:p>
            <a:pPr marL="177800" indent="-177800" algn="just">
              <a:buFontTx/>
              <a:buChar char="-"/>
              <a:defRPr/>
            </a:pPr>
            <a:r>
              <a:rPr lang="en-US" sz="1200" dirty="0" err="1">
                <a:latin typeface="+mn-lt"/>
              </a:rPr>
              <a:t>indien</a:t>
            </a:r>
            <a:r>
              <a:rPr lang="en-US" sz="1200" dirty="0">
                <a:latin typeface="+mn-lt"/>
              </a:rPr>
              <a:t> </a:t>
            </a:r>
            <a:r>
              <a:rPr lang="en-US" sz="1200" dirty="0" err="1">
                <a:latin typeface="+mn-lt"/>
              </a:rPr>
              <a:t>nodig</a:t>
            </a:r>
            <a:r>
              <a:rPr lang="en-US" sz="1200" dirty="0">
                <a:latin typeface="+mn-lt"/>
              </a:rPr>
              <a:t>, </a:t>
            </a:r>
            <a:r>
              <a:rPr lang="en-US" sz="1200" dirty="0" err="1">
                <a:latin typeface="+mn-lt"/>
              </a:rPr>
              <a:t>niet</a:t>
            </a:r>
            <a:r>
              <a:rPr lang="en-US" sz="1200" dirty="0">
                <a:latin typeface="+mn-lt"/>
              </a:rPr>
              <a:t> </a:t>
            </a:r>
            <a:r>
              <a:rPr lang="en-US" sz="1200" dirty="0" err="1">
                <a:latin typeface="+mn-lt"/>
              </a:rPr>
              <a:t>aarzelen</a:t>
            </a:r>
            <a:r>
              <a:rPr lang="en-US" sz="1200" dirty="0">
                <a:latin typeface="+mn-lt"/>
              </a:rPr>
              <a:t> om </a:t>
            </a:r>
            <a:r>
              <a:rPr lang="en-US" sz="1200" dirty="0" err="1">
                <a:latin typeface="+mn-lt"/>
              </a:rPr>
              <a:t>een</a:t>
            </a:r>
            <a:r>
              <a:rPr lang="en-US" sz="1200" dirty="0">
                <a:latin typeface="+mn-lt"/>
              </a:rPr>
              <a:t> </a:t>
            </a:r>
            <a:r>
              <a:rPr lang="en-US" sz="1200" dirty="0" err="1">
                <a:latin typeface="+mn-lt"/>
              </a:rPr>
              <a:t>noodremming</a:t>
            </a:r>
            <a:r>
              <a:rPr lang="en-US" sz="1200" dirty="0">
                <a:latin typeface="+mn-lt"/>
              </a:rPr>
              <a:t> </a:t>
            </a:r>
            <a:r>
              <a:rPr lang="en-US" sz="1200" dirty="0" err="1">
                <a:latin typeface="+mn-lt"/>
              </a:rPr>
              <a:t>uit</a:t>
            </a:r>
            <a:r>
              <a:rPr lang="en-US" sz="1200" dirty="0">
                <a:latin typeface="+mn-lt"/>
              </a:rPr>
              <a:t> </a:t>
            </a:r>
            <a:r>
              <a:rPr lang="en-US" sz="1200" dirty="0" err="1">
                <a:latin typeface="+mn-lt"/>
              </a:rPr>
              <a:t>te</a:t>
            </a:r>
            <a:r>
              <a:rPr lang="en-US" sz="1200" dirty="0">
                <a:latin typeface="+mn-lt"/>
              </a:rPr>
              <a:t> </a:t>
            </a:r>
            <a:r>
              <a:rPr lang="en-US" sz="1200" dirty="0" err="1">
                <a:latin typeface="+mn-lt"/>
              </a:rPr>
              <a:t>lokken</a:t>
            </a:r>
            <a:r>
              <a:rPr lang="en-US" sz="1200" dirty="0">
                <a:latin typeface="+mn-lt"/>
              </a:rPr>
              <a:t>; </a:t>
            </a:r>
          </a:p>
          <a:p>
            <a:pPr marL="177800" indent="-177800" algn="just">
              <a:buFontTx/>
              <a:buChar char="-"/>
              <a:defRPr/>
            </a:pPr>
            <a:endParaRPr lang="en-US" sz="1200" dirty="0">
              <a:latin typeface="+mn-lt"/>
            </a:endParaRPr>
          </a:p>
          <a:p>
            <a:pPr marL="177800" indent="-177800" algn="just">
              <a:buFontTx/>
              <a:buChar char="-"/>
              <a:defRPr/>
            </a:pPr>
            <a:r>
              <a:rPr lang="en-US" sz="1200" dirty="0" err="1">
                <a:latin typeface="+mn-lt"/>
              </a:rPr>
              <a:t>geeft</a:t>
            </a:r>
            <a:r>
              <a:rPr lang="en-US" sz="1200" dirty="0">
                <a:latin typeface="+mn-lt"/>
              </a:rPr>
              <a:t> </a:t>
            </a:r>
            <a:r>
              <a:rPr lang="en-US" sz="1200" dirty="0" err="1">
                <a:latin typeface="+mn-lt"/>
              </a:rPr>
              <a:t>na</a:t>
            </a:r>
            <a:r>
              <a:rPr lang="en-US" sz="1200" dirty="0">
                <a:latin typeface="+mn-lt"/>
              </a:rPr>
              <a:t> </a:t>
            </a:r>
            <a:r>
              <a:rPr lang="en-US" sz="1200" dirty="0" err="1">
                <a:latin typeface="+mn-lt"/>
              </a:rPr>
              <a:t>doortocht</a:t>
            </a:r>
            <a:r>
              <a:rPr lang="en-US" sz="1200" dirty="0">
                <a:latin typeface="+mn-lt"/>
              </a:rPr>
              <a:t> van de </a:t>
            </a:r>
            <a:r>
              <a:rPr lang="en-US" sz="1200" dirty="0" err="1">
                <a:latin typeface="+mn-lt"/>
              </a:rPr>
              <a:t>aangekondigde</a:t>
            </a:r>
            <a:r>
              <a:rPr lang="en-US" sz="1200" dirty="0">
                <a:latin typeface="+mn-lt"/>
              </a:rPr>
              <a:t> </a:t>
            </a:r>
            <a:r>
              <a:rPr lang="en-US" sz="1200" dirty="0" err="1">
                <a:latin typeface="+mn-lt"/>
              </a:rPr>
              <a:t>beweging</a:t>
            </a:r>
            <a:r>
              <a:rPr lang="en-US" sz="1200" dirty="0">
                <a:latin typeface="+mn-lt"/>
              </a:rPr>
              <a:t>(</a:t>
            </a:r>
            <a:r>
              <a:rPr lang="en-US" sz="1200" dirty="0" err="1">
                <a:latin typeface="+mn-lt"/>
              </a:rPr>
              <a:t>en</a:t>
            </a:r>
            <a:r>
              <a:rPr lang="en-US" sz="1200" dirty="0">
                <a:latin typeface="+mn-lt"/>
              </a:rPr>
              <a:t>) de </a:t>
            </a:r>
            <a:r>
              <a:rPr lang="en-US" sz="1200" dirty="0" err="1">
                <a:latin typeface="+mn-lt"/>
              </a:rPr>
              <a:t>toelating</a:t>
            </a:r>
            <a:r>
              <a:rPr lang="en-US" sz="1200" dirty="0">
                <a:latin typeface="+mn-lt"/>
              </a:rPr>
              <a:t> </a:t>
            </a:r>
            <a:r>
              <a:rPr lang="en-US" sz="1200" dirty="0" err="1">
                <a:latin typeface="+mn-lt"/>
              </a:rPr>
              <a:t>aan</a:t>
            </a:r>
            <a:r>
              <a:rPr lang="en-US" sz="1200" dirty="0">
                <a:latin typeface="+mn-lt"/>
              </a:rPr>
              <a:t> de </a:t>
            </a:r>
            <a:r>
              <a:rPr lang="en-US" sz="1200" dirty="0" err="1">
                <a:latin typeface="+mn-lt"/>
              </a:rPr>
              <a:t>werkende</a:t>
            </a:r>
            <a:r>
              <a:rPr lang="en-US" sz="1200" dirty="0">
                <a:latin typeface="+mn-lt"/>
              </a:rPr>
              <a:t> </a:t>
            </a:r>
            <a:r>
              <a:rPr lang="en-US" sz="1200" dirty="0" err="1">
                <a:latin typeface="+mn-lt"/>
              </a:rPr>
              <a:t>bedienden</a:t>
            </a:r>
            <a:r>
              <a:rPr lang="en-US" sz="1200" dirty="0">
                <a:latin typeface="+mn-lt"/>
              </a:rPr>
              <a:t> om het </a:t>
            </a:r>
            <a:r>
              <a:rPr lang="en-US" sz="1200" dirty="0" err="1">
                <a:latin typeface="+mn-lt"/>
              </a:rPr>
              <a:t>werk</a:t>
            </a:r>
            <a:r>
              <a:rPr lang="en-US" sz="1200" dirty="0">
                <a:latin typeface="+mn-lt"/>
              </a:rPr>
              <a:t> </a:t>
            </a:r>
            <a:r>
              <a:rPr lang="en-US" sz="1200" dirty="0" err="1">
                <a:latin typeface="+mn-lt"/>
              </a:rPr>
              <a:t>te</a:t>
            </a:r>
            <a:r>
              <a:rPr lang="en-US" sz="1200" dirty="0">
                <a:latin typeface="+mn-lt"/>
              </a:rPr>
              <a:t> </a:t>
            </a:r>
            <a:r>
              <a:rPr lang="en-US" sz="1200" dirty="0" err="1">
                <a:latin typeface="+mn-lt"/>
              </a:rPr>
              <a:t>hernemen</a:t>
            </a:r>
            <a:r>
              <a:rPr lang="en-US" sz="1200" dirty="0">
                <a:latin typeface="+mn-lt"/>
              </a:rPr>
              <a:t> </a:t>
            </a:r>
            <a:r>
              <a:rPr lang="en-US" sz="1200" dirty="0" err="1">
                <a:latin typeface="+mn-lt"/>
              </a:rPr>
              <a:t>als</a:t>
            </a:r>
            <a:r>
              <a:rPr lang="en-US" sz="1200" dirty="0">
                <a:latin typeface="+mn-lt"/>
              </a:rPr>
              <a:t> de </a:t>
            </a:r>
            <a:r>
              <a:rPr lang="en-US" sz="1200" dirty="0" err="1">
                <a:latin typeface="+mn-lt"/>
              </a:rPr>
              <a:t>zichtbaarheid</a:t>
            </a:r>
            <a:r>
              <a:rPr lang="en-US" sz="1200" dirty="0">
                <a:latin typeface="+mn-lt"/>
              </a:rPr>
              <a:t> is </a:t>
            </a:r>
            <a:r>
              <a:rPr lang="en-US" sz="1200" dirty="0" err="1">
                <a:latin typeface="+mn-lt"/>
              </a:rPr>
              <a:t>hersteld</a:t>
            </a:r>
            <a:r>
              <a:rPr lang="en-US" sz="1200" dirty="0">
                <a:latin typeface="+mn-lt"/>
              </a:rPr>
              <a:t> </a:t>
            </a:r>
            <a:r>
              <a:rPr lang="en-US" sz="1200" dirty="0" err="1">
                <a:latin typeface="+mn-lt"/>
              </a:rPr>
              <a:t>en</a:t>
            </a:r>
            <a:r>
              <a:rPr lang="en-US" sz="1200" dirty="0">
                <a:latin typeface="+mn-lt"/>
              </a:rPr>
              <a:t> </a:t>
            </a:r>
            <a:r>
              <a:rPr lang="en-US" sz="1200" dirty="0" err="1">
                <a:latin typeface="+mn-lt"/>
              </a:rPr>
              <a:t>als</a:t>
            </a:r>
            <a:r>
              <a:rPr lang="en-US" sz="1200" dirty="0">
                <a:latin typeface="+mn-lt"/>
              </a:rPr>
              <a:t> </a:t>
            </a:r>
            <a:r>
              <a:rPr lang="en-US" sz="1200" dirty="0" err="1">
                <a:latin typeface="+mn-lt"/>
              </a:rPr>
              <a:t>aan</a:t>
            </a:r>
            <a:r>
              <a:rPr lang="en-US" sz="1200" dirty="0">
                <a:latin typeface="+mn-lt"/>
              </a:rPr>
              <a:t> alle </a:t>
            </a:r>
            <a:r>
              <a:rPr lang="en-US" sz="1200" dirty="0" err="1">
                <a:latin typeface="+mn-lt"/>
              </a:rPr>
              <a:t>voorwaarden</a:t>
            </a:r>
            <a:r>
              <a:rPr lang="en-US" sz="1200" dirty="0">
                <a:latin typeface="+mn-lt"/>
              </a:rPr>
              <a:t> is </a:t>
            </a:r>
            <a:r>
              <a:rPr lang="en-US" sz="1200" dirty="0" err="1">
                <a:latin typeface="+mn-lt"/>
              </a:rPr>
              <a:t>voldaan</a:t>
            </a:r>
            <a:r>
              <a:rPr lang="en-US" sz="1200" dirty="0">
                <a:latin typeface="+mn-lt"/>
              </a:rPr>
              <a:t> (</a:t>
            </a:r>
            <a:r>
              <a:rPr lang="en-US" sz="1200" dirty="0" err="1">
                <a:latin typeface="+mn-lt"/>
              </a:rPr>
              <a:t>ook</a:t>
            </a:r>
            <a:r>
              <a:rPr lang="en-US" sz="1200" dirty="0">
                <a:latin typeface="+mn-lt"/>
              </a:rPr>
              <a:t> </a:t>
            </a:r>
            <a:r>
              <a:rPr lang="en-US" sz="1200" dirty="0" err="1">
                <a:latin typeface="+mn-lt"/>
              </a:rPr>
              <a:t>controleren</a:t>
            </a:r>
            <a:r>
              <a:rPr lang="en-US" sz="1200" dirty="0">
                <a:latin typeface="+mn-lt"/>
              </a:rPr>
              <a:t> of er </a:t>
            </a:r>
            <a:r>
              <a:rPr lang="en-US" sz="1200" dirty="0" err="1">
                <a:latin typeface="+mn-lt"/>
              </a:rPr>
              <a:t>geen</a:t>
            </a:r>
            <a:r>
              <a:rPr lang="en-US" sz="1200" dirty="0">
                <a:latin typeface="+mn-lt"/>
              </a:rPr>
              <a:t> </a:t>
            </a:r>
            <a:r>
              <a:rPr lang="en-US" sz="1200" dirty="0" err="1">
                <a:latin typeface="+mn-lt"/>
              </a:rPr>
              <a:t>andere</a:t>
            </a:r>
            <a:r>
              <a:rPr lang="en-US" sz="1200" dirty="0">
                <a:latin typeface="+mn-lt"/>
              </a:rPr>
              <a:t> </a:t>
            </a:r>
            <a:r>
              <a:rPr lang="en-US" sz="1200" dirty="0" err="1">
                <a:latin typeface="+mn-lt"/>
              </a:rPr>
              <a:t>trein</a:t>
            </a:r>
            <a:r>
              <a:rPr lang="en-US" sz="1200" dirty="0">
                <a:latin typeface="+mn-lt"/>
              </a:rPr>
              <a:t> in </a:t>
            </a:r>
            <a:r>
              <a:rPr lang="en-US" sz="1200" dirty="0" err="1">
                <a:latin typeface="+mn-lt"/>
              </a:rPr>
              <a:t>aantocht</a:t>
            </a:r>
            <a:r>
              <a:rPr lang="en-US" sz="1200" dirty="0">
                <a:latin typeface="+mn-lt"/>
              </a:rPr>
              <a:t> is);</a:t>
            </a:r>
          </a:p>
          <a:p>
            <a:pPr marL="177800" indent="-177800" algn="just">
              <a:buFontTx/>
              <a:buChar char="-"/>
              <a:defRPr/>
            </a:pPr>
            <a:endParaRPr lang="en-US" sz="1200" dirty="0">
              <a:latin typeface="+mn-lt"/>
            </a:endParaRPr>
          </a:p>
          <a:p>
            <a:endParaRPr lang="en-US" sz="1200" dirty="0">
              <a:latin typeface="+mn-lt"/>
            </a:endParaRPr>
          </a:p>
        </p:txBody>
      </p:sp>
      <p:sp>
        <p:nvSpPr>
          <p:cNvPr id="11" name="Rechthoek 35"/>
          <p:cNvSpPr>
            <a:spLocks noChangeArrowheads="1"/>
          </p:cNvSpPr>
          <p:nvPr/>
        </p:nvSpPr>
        <p:spPr bwMode="auto">
          <a:xfrm>
            <a:off x="551384" y="2517017"/>
            <a:ext cx="1368425" cy="360362"/>
          </a:xfrm>
          <a:prstGeom prst="rect">
            <a:avLst/>
          </a:prstGeom>
          <a:solidFill>
            <a:schemeClr val="bg1">
              <a:lumMod val="65000"/>
            </a:schemeClr>
          </a:solidFill>
          <a:ln w="31750" algn="ctr">
            <a:noFill/>
            <a:round/>
            <a:headEnd/>
            <a:tailEnd/>
          </a:ln>
        </p:spPr>
        <p:txBody>
          <a:bodyPr lIns="0" tIns="0" rIns="0" bIns="0" anchor="ctr"/>
          <a:lstStyle/>
          <a:p>
            <a:pPr algn="ctr"/>
            <a:r>
              <a:rPr lang="nl-BE" sz="1000" b="1" dirty="0">
                <a:solidFill>
                  <a:schemeClr val="bg1"/>
                </a:solidFill>
              </a:rPr>
              <a:t>KIJKUIT </a:t>
            </a:r>
          </a:p>
          <a:p>
            <a:pPr algn="ctr"/>
            <a:r>
              <a:rPr lang="nl-BE" sz="1000" b="1" dirty="0">
                <a:solidFill>
                  <a:schemeClr val="bg1"/>
                </a:solidFill>
              </a:rPr>
              <a:t>AANNEMER</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417" y="1226104"/>
            <a:ext cx="527063" cy="1245140"/>
          </a:xfrm>
          <a:prstGeom prst="rect">
            <a:avLst/>
          </a:prstGeom>
        </p:spPr>
      </p:pic>
    </p:spTree>
    <p:extLst>
      <p:ext uri="{BB962C8B-B14F-4D97-AF65-F5344CB8AC3E}">
        <p14:creationId xmlns:p14="http://schemas.microsoft.com/office/powerpoint/2010/main" val="1875804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767408" y="588169"/>
            <a:ext cx="8064500" cy="506413"/>
          </a:xfrm>
          <a:prstGeom prst="rect">
            <a:avLst/>
          </a:prstGeom>
          <a:noFill/>
          <a:ln w="9525">
            <a:noFill/>
            <a:miter lim="800000"/>
            <a:headEnd/>
            <a:tailEnd/>
          </a:ln>
          <a:effectLst/>
        </p:spPr>
        <p:txBody>
          <a:bodyPr lIns="0" tIns="0" rIns="0" bIns="0"/>
          <a:lstStyle/>
          <a:p>
            <a:pPr algn="l">
              <a:defRPr/>
            </a:pPr>
            <a:r>
              <a:rPr lang="en-US" b="1" kern="0" dirty="0">
                <a:solidFill>
                  <a:srgbClr val="0070C0"/>
                </a:solidFill>
                <a:latin typeface="+mj-lt"/>
                <a:ea typeface="+mj-ea"/>
                <a:cs typeface="+mj-cs"/>
              </a:rPr>
              <a:t>0.4 </a:t>
            </a:r>
            <a:r>
              <a:rPr lang="en-US" b="1" kern="0" dirty="0" err="1">
                <a:solidFill>
                  <a:srgbClr val="0070C0"/>
                </a:solidFill>
                <a:latin typeface="+mj-lt"/>
                <a:ea typeface="+mj-ea"/>
                <a:cs typeface="+mj-cs"/>
              </a:rPr>
              <a:t>Uitrusting</a:t>
            </a:r>
            <a:r>
              <a:rPr lang="en-US" b="1" kern="0" dirty="0">
                <a:solidFill>
                  <a:srgbClr val="0070C0"/>
                </a:solidFill>
                <a:latin typeface="+mj-lt"/>
                <a:ea typeface="+mj-ea"/>
                <a:cs typeface="+mj-cs"/>
              </a:rPr>
              <a:t> van de </a:t>
            </a:r>
            <a:r>
              <a:rPr lang="en-US" b="1" kern="0" dirty="0" err="1">
                <a:solidFill>
                  <a:srgbClr val="0070C0"/>
                </a:solidFill>
                <a:latin typeface="+mj-lt"/>
                <a:ea typeface="+mj-ea"/>
                <a:cs typeface="+mj-cs"/>
              </a:rPr>
              <a:t>kijkuit</a:t>
            </a:r>
            <a:endParaRPr lang="en-US" b="1" kern="0" dirty="0">
              <a:solidFill>
                <a:srgbClr val="0070C0"/>
              </a:solidFill>
              <a:latin typeface="+mj-lt"/>
              <a:ea typeface="+mj-ea"/>
              <a:cs typeface="+mj-cs"/>
            </a:endParaRPr>
          </a:p>
        </p:txBody>
      </p:sp>
      <p:sp>
        <p:nvSpPr>
          <p:cNvPr id="10" name="Text Placeholder 2"/>
          <p:cNvSpPr>
            <a:spLocks noGrp="1"/>
          </p:cNvSpPr>
          <p:nvPr>
            <p:ph type="body" sz="quarter" idx="18"/>
          </p:nvPr>
        </p:nvSpPr>
        <p:spPr>
          <a:xfrm>
            <a:off x="9673619" y="154526"/>
            <a:ext cx="2237175" cy="360363"/>
          </a:xfrm>
        </p:spPr>
        <p:txBody>
          <a:bodyPr/>
          <a:lstStyle/>
          <a:p>
            <a:r>
              <a:rPr lang="en-GB" dirty="0"/>
              <a:t>0. </a:t>
            </a:r>
            <a:r>
              <a:rPr lang="en-GB" dirty="0" err="1"/>
              <a:t>Inleiding</a:t>
            </a:r>
            <a:endParaRPr lang="en-GB" dirty="0"/>
          </a:p>
        </p:txBody>
      </p:sp>
      <p:sp>
        <p:nvSpPr>
          <p:cNvPr id="12" name="TextBox 11"/>
          <p:cNvSpPr txBox="1"/>
          <p:nvPr/>
        </p:nvSpPr>
        <p:spPr>
          <a:xfrm>
            <a:off x="2351584" y="3429000"/>
            <a:ext cx="8784976" cy="2451735"/>
          </a:xfrm>
          <a:prstGeom prst="roundRect">
            <a:avLst/>
          </a:prstGeom>
          <a:noFill/>
          <a:ln w="12700">
            <a:solidFill>
              <a:srgbClr val="C00000"/>
            </a:solidFill>
            <a:prstDash val="dash"/>
          </a:ln>
        </p:spPr>
        <p:txBody>
          <a:bodyPr wrap="square" rtlCol="0">
            <a:spAutoFit/>
          </a:bodyPr>
          <a:lstStyle/>
          <a:p>
            <a:endParaRPr lang="en-US" sz="1200" b="1" u="sng" dirty="0">
              <a:latin typeface="+mn-lt"/>
            </a:endParaRPr>
          </a:p>
          <a:p>
            <a:pPr>
              <a:defRPr/>
            </a:pPr>
            <a:r>
              <a:rPr lang="nl-BE" sz="1400" dirty="0">
                <a:latin typeface="+mn-lt"/>
              </a:rPr>
              <a:t>De kijkuit moet </a:t>
            </a:r>
            <a:r>
              <a:rPr lang="nl-BE" sz="1400" i="1" dirty="0">
                <a:latin typeface="+mn-lt"/>
              </a:rPr>
              <a:t>minimaal</a:t>
            </a:r>
            <a:r>
              <a:rPr lang="nl-BE" sz="1400" dirty="0">
                <a:latin typeface="+mn-lt"/>
              </a:rPr>
              <a:t> beschikken over </a:t>
            </a:r>
            <a:r>
              <a:rPr lang="nl-BE" sz="1400" b="1" dirty="0">
                <a:solidFill>
                  <a:srgbClr val="FF0000"/>
                </a:solidFill>
                <a:latin typeface="+mn-lt"/>
              </a:rPr>
              <a:t>een rood mobiel sein </a:t>
            </a:r>
            <a:r>
              <a:rPr lang="nl-BE" sz="1400" dirty="0">
                <a:latin typeface="+mn-lt"/>
              </a:rPr>
              <a:t>(rode vlag):</a:t>
            </a:r>
          </a:p>
          <a:p>
            <a:pPr>
              <a:defRPr/>
            </a:pPr>
            <a:endParaRPr lang="nl-BE" sz="1400" dirty="0">
              <a:latin typeface="+mn-lt"/>
            </a:endParaRPr>
          </a:p>
          <a:p>
            <a:pPr>
              <a:defRPr/>
            </a:pPr>
            <a:r>
              <a:rPr lang="nl-NL" sz="1400" dirty="0">
                <a:latin typeface="+mn-lt"/>
              </a:rPr>
              <a:t>Hij moet de middelen hebben om het alarm aan de bediende aan het werk door te geven (bv. een toeter)</a:t>
            </a:r>
            <a:endParaRPr lang="nl-BE" sz="1400" dirty="0">
              <a:latin typeface="+mn-lt"/>
            </a:endParaRPr>
          </a:p>
          <a:p>
            <a:pPr>
              <a:defRPr/>
            </a:pPr>
            <a:endParaRPr lang="nl-BE" sz="1400" dirty="0">
              <a:latin typeface="+mn-lt"/>
            </a:endParaRPr>
          </a:p>
          <a:p>
            <a:pPr>
              <a:defRPr/>
            </a:pPr>
            <a:r>
              <a:rPr lang="nl-BE" sz="1400" dirty="0">
                <a:latin typeface="+mn-lt"/>
              </a:rPr>
              <a:t>De kijkuit draagt de </a:t>
            </a:r>
            <a:r>
              <a:rPr lang="nl-BE" sz="1400" b="1" dirty="0">
                <a:latin typeface="+mn-lt"/>
              </a:rPr>
              <a:t>gele</a:t>
            </a:r>
            <a:r>
              <a:rPr lang="nl-BE" sz="1400" dirty="0">
                <a:latin typeface="+mn-lt"/>
              </a:rPr>
              <a:t> reglementaire werkkledij. </a:t>
            </a:r>
          </a:p>
          <a:p>
            <a:pPr>
              <a:defRPr/>
            </a:pPr>
            <a:endParaRPr lang="nl-BE" sz="1400" dirty="0">
              <a:latin typeface="+mn-lt"/>
            </a:endParaRPr>
          </a:p>
          <a:p>
            <a:pPr>
              <a:defRPr/>
            </a:pPr>
            <a:r>
              <a:rPr lang="nl-BE" sz="1400" dirty="0">
                <a:latin typeface="+mn-lt"/>
              </a:rPr>
              <a:t>Voor wat betreft bijkomende uitrusting, moet men de instructies van de werkgever en/of de verantwoordelijke bediende  volgen. </a:t>
            </a:r>
          </a:p>
          <a:p>
            <a:endParaRPr lang="en-US" sz="1400" dirty="0">
              <a:latin typeface="+mn-lt"/>
            </a:endParaRPr>
          </a:p>
        </p:txBody>
      </p:sp>
      <p:sp>
        <p:nvSpPr>
          <p:cNvPr id="11" name="Rechthoek 35"/>
          <p:cNvSpPr>
            <a:spLocks noChangeArrowheads="1"/>
          </p:cNvSpPr>
          <p:nvPr/>
        </p:nvSpPr>
        <p:spPr bwMode="auto">
          <a:xfrm>
            <a:off x="551384" y="3741153"/>
            <a:ext cx="1368425" cy="360362"/>
          </a:xfrm>
          <a:prstGeom prst="rect">
            <a:avLst/>
          </a:prstGeom>
          <a:solidFill>
            <a:schemeClr val="bg1">
              <a:lumMod val="65000"/>
            </a:schemeClr>
          </a:solidFill>
          <a:ln w="31750" algn="ctr">
            <a:noFill/>
            <a:round/>
            <a:headEnd/>
            <a:tailEnd/>
          </a:ln>
        </p:spPr>
        <p:txBody>
          <a:bodyPr lIns="0" tIns="0" rIns="0" bIns="0" anchor="ctr"/>
          <a:lstStyle/>
          <a:p>
            <a:pPr algn="ctr"/>
            <a:r>
              <a:rPr lang="nl-BE" sz="1000" b="1" dirty="0">
                <a:solidFill>
                  <a:schemeClr val="bg1"/>
                </a:solidFill>
              </a:rPr>
              <a:t>KIJKUIT </a:t>
            </a:r>
          </a:p>
          <a:p>
            <a:pPr algn="ctr"/>
            <a:r>
              <a:rPr lang="nl-BE" sz="1000" b="1" dirty="0">
                <a:solidFill>
                  <a:schemeClr val="bg1"/>
                </a:solidFill>
              </a:rPr>
              <a:t>AANNEMER</a:t>
            </a:r>
          </a:p>
        </p:txBody>
      </p:sp>
      <p:pic>
        <p:nvPicPr>
          <p:cNvPr id="2" name="Picture 1"/>
          <p:cNvPicPr>
            <a:picLocks noChangeAspect="1"/>
          </p:cNvPicPr>
          <p:nvPr/>
        </p:nvPicPr>
        <p:blipFill>
          <a:blip r:embed="rId3"/>
          <a:stretch>
            <a:fillRect/>
          </a:stretch>
        </p:blipFill>
        <p:spPr>
          <a:xfrm>
            <a:off x="10200456" y="4038220"/>
            <a:ext cx="585267" cy="51820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417" y="2275593"/>
            <a:ext cx="599071" cy="1415253"/>
          </a:xfrm>
          <a:prstGeom prst="rect">
            <a:avLst/>
          </a:prstGeom>
          <a:ln w="25400">
            <a:solidFill>
              <a:schemeClr val="tx2">
                <a:lumMod val="85000"/>
              </a:schemeClr>
            </a:solidFill>
          </a:ln>
        </p:spPr>
      </p:pic>
      <p:sp>
        <p:nvSpPr>
          <p:cNvPr id="13" name="Rectangle 12"/>
          <p:cNvSpPr/>
          <p:nvPr/>
        </p:nvSpPr>
        <p:spPr>
          <a:xfrm>
            <a:off x="2439568" y="2464530"/>
            <a:ext cx="8784977" cy="523220"/>
          </a:xfrm>
          <a:prstGeom prst="rect">
            <a:avLst/>
          </a:prstGeom>
          <a:solidFill>
            <a:schemeClr val="bg1">
              <a:lumMod val="85000"/>
            </a:schemeClr>
          </a:solidFill>
        </p:spPr>
        <p:txBody>
          <a:bodyPr wrap="square">
            <a:spAutoFit/>
          </a:bodyPr>
          <a:lstStyle/>
          <a:p>
            <a:pPr algn="just">
              <a:defRPr/>
            </a:pPr>
            <a:r>
              <a:rPr lang="fr-BE" sz="1400" dirty="0">
                <a:latin typeface="+mn-lt"/>
              </a:rPr>
              <a:t>De </a:t>
            </a:r>
            <a:r>
              <a:rPr lang="fr-BE" sz="1400" dirty="0" err="1">
                <a:latin typeface="+mn-lt"/>
              </a:rPr>
              <a:t>bediende</a:t>
            </a:r>
            <a:r>
              <a:rPr lang="fr-BE" sz="1400" dirty="0">
                <a:latin typeface="+mn-lt"/>
              </a:rPr>
              <a:t> die </a:t>
            </a:r>
            <a:r>
              <a:rPr lang="fr-BE" sz="1400" dirty="0" err="1">
                <a:latin typeface="+mn-lt"/>
              </a:rPr>
              <a:t>waakt</a:t>
            </a:r>
            <a:r>
              <a:rPr lang="fr-BE" sz="1400" dirty="0">
                <a:latin typeface="+mn-lt"/>
              </a:rPr>
              <a:t> over de </a:t>
            </a:r>
            <a:r>
              <a:rPr lang="fr-BE" sz="1400" dirty="0" err="1">
                <a:latin typeface="+mn-lt"/>
              </a:rPr>
              <a:t>veiligheid</a:t>
            </a:r>
            <a:r>
              <a:rPr lang="fr-BE" sz="1400" dirty="0">
                <a:latin typeface="+mn-lt"/>
              </a:rPr>
              <a:t> (…) </a:t>
            </a:r>
            <a:r>
              <a:rPr lang="fr-BE" sz="1400" dirty="0" err="1">
                <a:latin typeface="+mn-lt"/>
              </a:rPr>
              <a:t>moet</a:t>
            </a:r>
            <a:r>
              <a:rPr lang="fr-BE" sz="1400" dirty="0">
                <a:latin typeface="+mn-lt"/>
              </a:rPr>
              <a:t> </a:t>
            </a:r>
            <a:r>
              <a:rPr lang="fr-BE" sz="1400" b="1" dirty="0">
                <a:latin typeface="+mn-lt"/>
              </a:rPr>
              <a:t>in het </a:t>
            </a:r>
            <a:r>
              <a:rPr lang="fr-BE" sz="1400" b="1" dirty="0" err="1">
                <a:latin typeface="+mn-lt"/>
              </a:rPr>
              <a:t>bezit</a:t>
            </a:r>
            <a:r>
              <a:rPr lang="fr-BE" sz="1400" b="1" dirty="0">
                <a:latin typeface="+mn-lt"/>
              </a:rPr>
              <a:t> </a:t>
            </a:r>
            <a:r>
              <a:rPr lang="fr-BE" sz="1400" b="1" dirty="0" err="1">
                <a:latin typeface="+mn-lt"/>
              </a:rPr>
              <a:t>zijn</a:t>
            </a:r>
            <a:r>
              <a:rPr lang="fr-BE" sz="1400" b="1" dirty="0">
                <a:latin typeface="+mn-lt"/>
              </a:rPr>
              <a:t> van de </a:t>
            </a:r>
            <a:r>
              <a:rPr lang="fr-BE" sz="1400" b="1" dirty="0" err="1">
                <a:latin typeface="+mn-lt"/>
              </a:rPr>
              <a:t>nodige</a:t>
            </a:r>
            <a:r>
              <a:rPr lang="fr-BE" sz="1400" b="1" dirty="0">
                <a:latin typeface="+mn-lt"/>
              </a:rPr>
              <a:t> </a:t>
            </a:r>
            <a:r>
              <a:rPr lang="fr-BE" sz="1400" b="1" dirty="0" err="1">
                <a:latin typeface="+mn-lt"/>
              </a:rPr>
              <a:t>hulpmiddelen</a:t>
            </a:r>
            <a:r>
              <a:rPr lang="fr-BE" sz="1400" b="1" dirty="0">
                <a:latin typeface="+mn-lt"/>
              </a:rPr>
              <a:t> om </a:t>
            </a:r>
            <a:r>
              <a:rPr lang="fr-BE" sz="1400" b="1" dirty="0" err="1">
                <a:latin typeface="+mn-lt"/>
              </a:rPr>
              <a:t>zijn</a:t>
            </a:r>
            <a:r>
              <a:rPr lang="fr-BE" sz="1400" b="1" dirty="0">
                <a:latin typeface="+mn-lt"/>
              </a:rPr>
              <a:t> </a:t>
            </a:r>
            <a:r>
              <a:rPr lang="fr-BE" sz="1400" b="1" dirty="0" err="1">
                <a:latin typeface="+mn-lt"/>
              </a:rPr>
              <a:t>taak</a:t>
            </a:r>
            <a:r>
              <a:rPr lang="fr-BE" sz="1400" b="1" dirty="0">
                <a:latin typeface="+mn-lt"/>
              </a:rPr>
              <a:t> </a:t>
            </a:r>
            <a:r>
              <a:rPr lang="fr-BE" sz="1400" b="1" dirty="0" err="1">
                <a:latin typeface="+mn-lt"/>
              </a:rPr>
              <a:t>naar</a:t>
            </a:r>
            <a:r>
              <a:rPr lang="fr-BE" sz="1400" b="1" dirty="0">
                <a:latin typeface="+mn-lt"/>
              </a:rPr>
              <a:t> </a:t>
            </a:r>
            <a:r>
              <a:rPr lang="fr-BE" sz="1400" b="1" dirty="0" err="1">
                <a:latin typeface="+mn-lt"/>
              </a:rPr>
              <a:t>behoren</a:t>
            </a:r>
            <a:r>
              <a:rPr lang="fr-BE" sz="1400" b="1" dirty="0">
                <a:latin typeface="+mn-lt"/>
              </a:rPr>
              <a:t> te </a:t>
            </a:r>
            <a:r>
              <a:rPr lang="fr-BE" sz="1400" b="1" dirty="0" err="1">
                <a:latin typeface="+mn-lt"/>
              </a:rPr>
              <a:t>kunnen</a:t>
            </a:r>
            <a:r>
              <a:rPr lang="fr-BE" sz="1400" b="1" dirty="0">
                <a:latin typeface="+mn-lt"/>
              </a:rPr>
              <a:t> </a:t>
            </a:r>
            <a:r>
              <a:rPr lang="fr-BE" sz="1400" b="1" dirty="0" err="1">
                <a:latin typeface="+mn-lt"/>
              </a:rPr>
              <a:t>uitvoeren</a:t>
            </a:r>
            <a:r>
              <a:rPr lang="fr-BE" sz="1400" b="1" dirty="0">
                <a:latin typeface="+mn-lt"/>
              </a:rPr>
              <a:t>. </a:t>
            </a:r>
            <a:r>
              <a:rPr lang="fr-BE" sz="1400" dirty="0">
                <a:latin typeface="+mn-lt"/>
              </a:rPr>
              <a:t> </a:t>
            </a:r>
            <a:endParaRPr lang="fr-FR" sz="1600" dirty="0">
              <a:latin typeface="+mn-lt"/>
            </a:endParaRPr>
          </a:p>
        </p:txBody>
      </p:sp>
    </p:spTree>
    <p:extLst>
      <p:ext uri="{BB962C8B-B14F-4D97-AF65-F5344CB8AC3E}">
        <p14:creationId xmlns:p14="http://schemas.microsoft.com/office/powerpoint/2010/main" val="2502805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77203" y="1484784"/>
            <a:ext cx="6975659" cy="4244400"/>
          </a:xfrm>
        </p:spPr>
        <p:txBody>
          <a:bodyPr/>
          <a:lstStyle/>
          <a:p>
            <a:r>
              <a:rPr lang="nl-BE" sz="2000" b="1" dirty="0">
                <a:solidFill>
                  <a:schemeClr val="tx1"/>
                </a:solidFill>
              </a:rPr>
              <a:t>Referentiedocumenten</a:t>
            </a:r>
            <a:br>
              <a:rPr lang="nl-BE" sz="2000" b="1" dirty="0">
                <a:solidFill>
                  <a:schemeClr val="tx1"/>
                </a:solidFill>
              </a:rPr>
            </a:br>
            <a:br>
              <a:rPr lang="nl-BE" sz="2000" b="1" dirty="0">
                <a:solidFill>
                  <a:schemeClr val="tx1"/>
                </a:solidFill>
              </a:rPr>
            </a:br>
            <a:r>
              <a:rPr lang="nl-BE" sz="2000" b="1" dirty="0">
                <a:solidFill>
                  <a:schemeClr val="tx1"/>
                </a:solidFill>
              </a:rPr>
              <a:t>Familiefoto "Aannemer"</a:t>
            </a:r>
            <a:br>
              <a:rPr lang="nl-BE" sz="2000" b="1" dirty="0">
                <a:solidFill>
                  <a:schemeClr val="tx1"/>
                </a:solidFill>
              </a:rPr>
            </a:br>
            <a:br>
              <a:rPr lang="nl-BE" sz="2000" b="1" dirty="0">
                <a:solidFill>
                  <a:schemeClr val="tx1"/>
                </a:solidFill>
              </a:rPr>
            </a:br>
            <a:r>
              <a:rPr lang="nl-BE" sz="2000" b="1" dirty="0">
                <a:solidFill>
                  <a:schemeClr val="tx1"/>
                </a:solidFill>
              </a:rPr>
              <a:t>0. Inleiding</a:t>
            </a:r>
            <a:br>
              <a:rPr lang="nl-BE" sz="2000" b="1" dirty="0">
                <a:solidFill>
                  <a:schemeClr val="tx1"/>
                </a:solidFill>
              </a:rPr>
            </a:br>
            <a:br>
              <a:rPr lang="nl-BE" sz="2000" b="1" dirty="0">
                <a:solidFill>
                  <a:schemeClr val="tx1"/>
                </a:solidFill>
              </a:rPr>
            </a:br>
            <a:r>
              <a:rPr lang="nl-BE" sz="2000" b="1" dirty="0"/>
              <a:t>1. Opstellen van het beveiligingssysteem met kijkuit</a:t>
            </a:r>
          </a:p>
          <a:p>
            <a:br>
              <a:rPr lang="nl-BE" sz="2000" b="1" dirty="0"/>
            </a:br>
            <a:r>
              <a:rPr lang="nl-BE" sz="2000" b="1" dirty="0">
                <a:solidFill>
                  <a:schemeClr val="tx1"/>
                </a:solidFill>
              </a:rPr>
              <a:t>2. Incidenten	</a:t>
            </a:r>
          </a:p>
          <a:p>
            <a:br>
              <a:rPr lang="nl-BE" sz="2000" dirty="0">
                <a:solidFill>
                  <a:schemeClr val="tx1"/>
                </a:solidFill>
              </a:rPr>
            </a:br>
            <a:endParaRPr lang="en-GB" sz="2000" dirty="0">
              <a:solidFill>
                <a:schemeClr val="tx1"/>
              </a:solidFill>
            </a:endParaRPr>
          </a:p>
        </p:txBody>
      </p:sp>
      <p:sp>
        <p:nvSpPr>
          <p:cNvPr id="6" name="Titre 1"/>
          <p:cNvSpPr txBox="1">
            <a:spLocks/>
          </p:cNvSpPr>
          <p:nvPr/>
        </p:nvSpPr>
        <p:spPr>
          <a:xfrm>
            <a:off x="2504099" y="332656"/>
            <a:ext cx="9180612" cy="1411328"/>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pPr>
            <a:r>
              <a:rPr lang="fr-FR" sz="4800" b="1" dirty="0" err="1">
                <a:latin typeface="+mn-lt"/>
                <a:cs typeface="Arial" panose="020B0604020202020204" pitchFamily="34" charset="0"/>
              </a:rPr>
              <a:t>Inhoud</a:t>
            </a:r>
            <a:endParaRPr lang="fr-FR" sz="4800" b="1" dirty="0">
              <a:latin typeface="+mn-lt"/>
              <a:cs typeface="Arial" panose="020B0604020202020204" pitchFamily="34" charset="0"/>
            </a:endParaRPr>
          </a:p>
        </p:txBody>
      </p:sp>
    </p:spTree>
    <p:extLst>
      <p:ext uri="{BB962C8B-B14F-4D97-AF65-F5344CB8AC3E}">
        <p14:creationId xmlns:p14="http://schemas.microsoft.com/office/powerpoint/2010/main" val="182029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8"/>
          </p:nvPr>
        </p:nvSpPr>
        <p:spPr>
          <a:xfrm>
            <a:off x="9192344" y="186648"/>
            <a:ext cx="2632903" cy="360363"/>
          </a:xfrm>
        </p:spPr>
        <p:txBody>
          <a:bodyPr/>
          <a:lstStyle/>
          <a:p>
            <a:r>
              <a:rPr lang="en-GB" dirty="0"/>
              <a:t>2. </a:t>
            </a: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p:txBody>
      </p:sp>
      <p:sp>
        <p:nvSpPr>
          <p:cNvPr id="7" name="Title 1"/>
          <p:cNvSpPr txBox="1">
            <a:spLocks/>
          </p:cNvSpPr>
          <p:nvPr/>
        </p:nvSpPr>
        <p:spPr bwMode="auto">
          <a:xfrm>
            <a:off x="1127844" y="635861"/>
            <a:ext cx="8064500" cy="506413"/>
          </a:xfrm>
          <a:prstGeom prst="rect">
            <a:avLst/>
          </a:prstGeom>
          <a:noFill/>
          <a:ln w="9525">
            <a:noFill/>
            <a:miter lim="800000"/>
            <a:headEnd/>
            <a:tailEnd/>
          </a:ln>
          <a:effectLst/>
        </p:spPr>
        <p:txBody>
          <a:bodyPr lIns="0" tIns="0" rIns="0" bIns="0"/>
          <a:lstStyle/>
          <a:p>
            <a:pPr algn="l">
              <a:defRPr/>
            </a:pPr>
            <a:r>
              <a:rPr lang="en-US" sz="2000" b="1" kern="0" dirty="0" err="1">
                <a:solidFill>
                  <a:srgbClr val="0070C0"/>
                </a:solidFill>
                <a:latin typeface="+mj-lt"/>
                <a:ea typeface="+mj-ea"/>
                <a:cs typeface="+mj-cs"/>
              </a:rPr>
              <a:t>Opstellen</a:t>
            </a:r>
            <a:r>
              <a:rPr lang="en-US" sz="2000" b="1" kern="0" dirty="0">
                <a:solidFill>
                  <a:srgbClr val="0070C0"/>
                </a:solidFill>
                <a:latin typeface="+mj-lt"/>
                <a:ea typeface="+mj-ea"/>
                <a:cs typeface="+mj-cs"/>
              </a:rPr>
              <a:t> van </a:t>
            </a:r>
            <a:r>
              <a:rPr lang="en-US" sz="2000" b="1" kern="0" dirty="0" err="1">
                <a:solidFill>
                  <a:srgbClr val="0070C0"/>
                </a:solidFill>
                <a:latin typeface="+mj-lt"/>
                <a:ea typeface="+mj-ea"/>
                <a:cs typeface="+mj-cs"/>
              </a:rPr>
              <a:t>een</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beveiligingssysteem</a:t>
            </a:r>
            <a:r>
              <a:rPr lang="en-US" sz="2000" b="1" kern="0" dirty="0">
                <a:solidFill>
                  <a:srgbClr val="0070C0"/>
                </a:solidFill>
                <a:latin typeface="+mj-lt"/>
                <a:ea typeface="+mj-ea"/>
                <a:cs typeface="+mj-cs"/>
              </a:rPr>
              <a:t> met </a:t>
            </a:r>
            <a:r>
              <a:rPr lang="en-US" sz="2000" b="1" kern="0" dirty="0" err="1">
                <a:solidFill>
                  <a:srgbClr val="0070C0"/>
                </a:solidFill>
                <a:latin typeface="+mj-lt"/>
                <a:ea typeface="+mj-ea"/>
                <a:cs typeface="+mj-cs"/>
              </a:rPr>
              <a:t>kijkuit</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aanpak</a:t>
            </a:r>
            <a:endParaRPr lang="en-US" sz="2000" b="1" kern="0" dirty="0">
              <a:solidFill>
                <a:srgbClr val="0070C0"/>
              </a:solidFill>
              <a:latin typeface="+mj-lt"/>
              <a:ea typeface="+mj-ea"/>
              <a:cs typeface="+mj-cs"/>
            </a:endParaRPr>
          </a:p>
        </p:txBody>
      </p:sp>
      <p:sp>
        <p:nvSpPr>
          <p:cNvPr id="23" name="Rectangle 22"/>
          <p:cNvSpPr/>
          <p:nvPr/>
        </p:nvSpPr>
        <p:spPr bwMode="auto">
          <a:xfrm>
            <a:off x="7162282" y="164262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a:t>Validatie van de theoretische studie ten opzichte van het terrein</a:t>
            </a:r>
          </a:p>
        </p:txBody>
      </p:sp>
      <p:sp>
        <p:nvSpPr>
          <p:cNvPr id="27" name="Rectangle 26"/>
          <p:cNvSpPr/>
          <p:nvPr/>
        </p:nvSpPr>
        <p:spPr bwMode="auto">
          <a:xfrm>
            <a:off x="4807725" y="1276570"/>
            <a:ext cx="2121664" cy="753244"/>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dirty="0" err="1"/>
              <a:t>Plannen</a:t>
            </a:r>
            <a:r>
              <a:rPr lang="en-US" sz="1200" dirty="0"/>
              <a:t> van de </a:t>
            </a:r>
            <a:r>
              <a:rPr lang="en-US" sz="1200" dirty="0" err="1"/>
              <a:t>werken</a:t>
            </a:r>
            <a:endParaRPr lang="en-US" sz="1200" dirty="0"/>
          </a:p>
          <a:p>
            <a:pPr algn="ctr"/>
            <a:r>
              <a:rPr lang="en-US" sz="1200" dirty="0" err="1"/>
              <a:t>Theoretische</a:t>
            </a:r>
            <a:r>
              <a:rPr lang="en-US" sz="1200" dirty="0"/>
              <a:t> </a:t>
            </a:r>
            <a:r>
              <a:rPr lang="en-US" sz="1200" dirty="0" err="1"/>
              <a:t>studie</a:t>
            </a:r>
            <a:endParaRPr lang="en-US" sz="1200" dirty="0"/>
          </a:p>
        </p:txBody>
      </p:sp>
      <p:sp>
        <p:nvSpPr>
          <p:cNvPr id="37" name="Ovaal 21"/>
          <p:cNvSpPr/>
          <p:nvPr/>
        </p:nvSpPr>
        <p:spPr bwMode="auto">
          <a:xfrm>
            <a:off x="4670175" y="11769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38" name="Ovaal 22"/>
          <p:cNvSpPr/>
          <p:nvPr/>
        </p:nvSpPr>
        <p:spPr bwMode="auto">
          <a:xfrm>
            <a:off x="7018266" y="150917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44" name="Rectangle 43"/>
          <p:cNvSpPr/>
          <p:nvPr/>
        </p:nvSpPr>
        <p:spPr bwMode="auto">
          <a:xfrm>
            <a:off x="7162282" y="289083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NL" sz="1200" dirty="0"/>
              <a:t>Bepalen van de plaats van opstelling van de kijkuit</a:t>
            </a:r>
            <a:endParaRPr lang="en-US" sz="1200" dirty="0"/>
          </a:p>
        </p:txBody>
      </p:sp>
      <p:sp>
        <p:nvSpPr>
          <p:cNvPr id="45" name="Ovaal 22"/>
          <p:cNvSpPr/>
          <p:nvPr/>
        </p:nvSpPr>
        <p:spPr bwMode="auto">
          <a:xfrm>
            <a:off x="7018266" y="274682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48" name="Rectangle 47"/>
          <p:cNvSpPr/>
          <p:nvPr/>
        </p:nvSpPr>
        <p:spPr bwMode="auto">
          <a:xfrm>
            <a:off x="7162282" y="413904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a:t>Briefing van de bedienden</a:t>
            </a:r>
          </a:p>
          <a:p>
            <a:pPr algn="ctr"/>
            <a:r>
              <a:rPr lang="en-US" sz="1200"/>
              <a:t>Controle van de uitrusting van de kijkuit</a:t>
            </a:r>
          </a:p>
        </p:txBody>
      </p:sp>
      <p:sp>
        <p:nvSpPr>
          <p:cNvPr id="49" name="Ovaal 22"/>
          <p:cNvSpPr/>
          <p:nvPr/>
        </p:nvSpPr>
        <p:spPr bwMode="auto">
          <a:xfrm>
            <a:off x="7018266" y="3995030"/>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51" name="Rectangle 50"/>
          <p:cNvSpPr/>
          <p:nvPr/>
        </p:nvSpPr>
        <p:spPr bwMode="auto">
          <a:xfrm>
            <a:off x="7162282" y="5354741"/>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dirty="0" err="1"/>
              <a:t>Opstelling</a:t>
            </a:r>
            <a:r>
              <a:rPr lang="en-US" sz="1200" dirty="0"/>
              <a:t> van de </a:t>
            </a:r>
            <a:r>
              <a:rPr lang="en-US" sz="1200" dirty="0" err="1"/>
              <a:t>bedienden</a:t>
            </a:r>
            <a:endParaRPr lang="en-US" sz="1200" dirty="0"/>
          </a:p>
          <a:p>
            <a:pPr algn="ctr"/>
            <a:r>
              <a:rPr lang="en-US" sz="1200" dirty="0" err="1"/>
              <a:t>Voorafgaande</a:t>
            </a:r>
            <a:r>
              <a:rPr lang="en-US" sz="1200" dirty="0"/>
              <a:t> </a:t>
            </a:r>
            <a:r>
              <a:rPr lang="en-US" sz="1200" dirty="0" err="1"/>
              <a:t>testen</a:t>
            </a:r>
            <a:endParaRPr lang="en-US" sz="1200" dirty="0"/>
          </a:p>
        </p:txBody>
      </p:sp>
      <p:sp>
        <p:nvSpPr>
          <p:cNvPr id="52" name="Ovaal 22"/>
          <p:cNvSpPr/>
          <p:nvPr/>
        </p:nvSpPr>
        <p:spPr bwMode="auto">
          <a:xfrm>
            <a:off x="7018266" y="515847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29" name="Rectangle 28"/>
          <p:cNvSpPr/>
          <p:nvPr/>
        </p:nvSpPr>
        <p:spPr bwMode="auto">
          <a:xfrm>
            <a:off x="4807726"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a:t>Werking van het beveiligingssysteem</a:t>
            </a:r>
          </a:p>
        </p:txBody>
      </p:sp>
      <p:sp>
        <p:nvSpPr>
          <p:cNvPr id="30" name="Ovaal 22"/>
          <p:cNvSpPr/>
          <p:nvPr/>
        </p:nvSpPr>
        <p:spPr bwMode="auto">
          <a:xfrm>
            <a:off x="4663710"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31" name="Rectangle 30"/>
          <p:cNvSpPr/>
          <p:nvPr/>
        </p:nvSpPr>
        <p:spPr bwMode="auto">
          <a:xfrm>
            <a:off x="2331733"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a:t>Einde van de werken</a:t>
            </a:r>
          </a:p>
          <a:p>
            <a:pPr algn="ctr"/>
            <a:r>
              <a:rPr lang="en-US" sz="1200"/>
              <a:t>Stopzetting van de beveiliging</a:t>
            </a:r>
          </a:p>
        </p:txBody>
      </p:sp>
      <p:sp>
        <p:nvSpPr>
          <p:cNvPr id="53" name="Ovaal 22"/>
          <p:cNvSpPr/>
          <p:nvPr/>
        </p:nvSpPr>
        <p:spPr bwMode="auto">
          <a:xfrm>
            <a:off x="2187717"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sp>
        <p:nvSpPr>
          <p:cNvPr id="33" name="Draaiende pijl 15"/>
          <p:cNvSpPr/>
          <p:nvPr/>
        </p:nvSpPr>
        <p:spPr bwMode="auto">
          <a:xfrm rot="1987104">
            <a:off x="4388265" y="2450767"/>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grpSp>
        <p:nvGrpSpPr>
          <p:cNvPr id="2" name="Group 1"/>
          <p:cNvGrpSpPr/>
          <p:nvPr/>
        </p:nvGrpSpPr>
        <p:grpSpPr>
          <a:xfrm>
            <a:off x="2217225" y="2206168"/>
            <a:ext cx="4239077" cy="2404839"/>
            <a:chOff x="693224" y="2400123"/>
            <a:chExt cx="4239077" cy="2404839"/>
          </a:xfrm>
        </p:grpSpPr>
        <p:sp>
          <p:nvSpPr>
            <p:cNvPr id="32" name="PIJL-LINKS 27"/>
            <p:cNvSpPr/>
            <p:nvPr/>
          </p:nvSpPr>
          <p:spPr bwMode="auto">
            <a:xfrm>
              <a:off x="2007525" y="4444922"/>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34" name="Wolkvormige toelichting 17"/>
            <p:cNvSpPr/>
            <p:nvPr/>
          </p:nvSpPr>
          <p:spPr bwMode="auto">
            <a:xfrm>
              <a:off x="693224" y="2400123"/>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dirty="0">
                  <a:solidFill>
                    <a:schemeClr val="tx2"/>
                  </a:solidFill>
                </a:rPr>
                <a:t>Een beveiligingssysteem opstellen? Hoe pak ik dit aan?</a:t>
              </a:r>
            </a:p>
          </p:txBody>
        </p:sp>
        <p:sp>
          <p:nvSpPr>
            <p:cNvPr id="35" name="Ovaal 14"/>
            <p:cNvSpPr/>
            <p:nvPr/>
          </p:nvSpPr>
          <p:spPr bwMode="auto">
            <a:xfrm>
              <a:off x="3663709" y="26447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36" name="Ovaal 18"/>
            <p:cNvSpPr/>
            <p:nvPr/>
          </p:nvSpPr>
          <p:spPr bwMode="auto">
            <a:xfrm>
              <a:off x="4283784" y="280986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41" name="Ovaal 18"/>
            <p:cNvSpPr/>
            <p:nvPr/>
          </p:nvSpPr>
          <p:spPr bwMode="auto">
            <a:xfrm>
              <a:off x="4644269" y="3322885"/>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46" name="Ovaal 18"/>
            <p:cNvSpPr/>
            <p:nvPr/>
          </p:nvSpPr>
          <p:spPr bwMode="auto">
            <a:xfrm>
              <a:off x="4246839" y="437420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47" name="Ovaal 18"/>
            <p:cNvSpPr/>
            <p:nvPr/>
          </p:nvSpPr>
          <p:spPr bwMode="auto">
            <a:xfrm>
              <a:off x="4644269" y="390309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50" name="Ovaal 18"/>
            <p:cNvSpPr/>
            <p:nvPr/>
          </p:nvSpPr>
          <p:spPr bwMode="auto">
            <a:xfrm>
              <a:off x="3581051"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54" name="Ovaal 18"/>
            <p:cNvSpPr/>
            <p:nvPr/>
          </p:nvSpPr>
          <p:spPr bwMode="auto">
            <a:xfrm>
              <a:off x="2943629"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pic>
        <p:nvPicPr>
          <p:cNvPr id="60" name="Picture 55"/>
          <p:cNvPicPr>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71113" y="3875310"/>
            <a:ext cx="828000" cy="27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258" y="2823277"/>
            <a:ext cx="378782" cy="999216"/>
          </a:xfrm>
          <a:prstGeom prst="rect">
            <a:avLst/>
          </a:prstGeom>
        </p:spPr>
      </p:pic>
      <p:sp>
        <p:nvSpPr>
          <p:cNvPr id="39" name="TextBox 38"/>
          <p:cNvSpPr txBox="1"/>
          <p:nvPr/>
        </p:nvSpPr>
        <p:spPr>
          <a:xfrm>
            <a:off x="2543322" y="2377489"/>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565730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9090140" y="164041"/>
            <a:ext cx="2785136" cy="360363"/>
          </a:xfrm>
        </p:spPr>
        <p:txBody>
          <a:bodyPr/>
          <a:lstStyle/>
          <a:p>
            <a:r>
              <a:rPr lang="en-GB" dirty="0"/>
              <a:t>2. </a:t>
            </a: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p:txBody>
      </p:sp>
      <p:sp>
        <p:nvSpPr>
          <p:cNvPr id="7" name="Title 1"/>
          <p:cNvSpPr txBox="1">
            <a:spLocks/>
          </p:cNvSpPr>
          <p:nvPr/>
        </p:nvSpPr>
        <p:spPr bwMode="auto">
          <a:xfrm>
            <a:off x="657919" y="741868"/>
            <a:ext cx="8064500" cy="506413"/>
          </a:xfrm>
          <a:prstGeom prst="rect">
            <a:avLst/>
          </a:prstGeom>
          <a:noFill/>
          <a:ln w="9525">
            <a:noFill/>
            <a:miter lim="800000"/>
            <a:headEnd/>
            <a:tailEnd/>
          </a:ln>
          <a:effectLst/>
        </p:spPr>
        <p:txBody>
          <a:bodyPr lIns="0" tIns="0" rIns="0" bIns="0"/>
          <a:lstStyle/>
          <a:p>
            <a:pPr marL="1076325" indent="-1076325">
              <a:defRPr/>
            </a:pP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Plannen</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werken</a:t>
            </a:r>
            <a:r>
              <a:rPr lang="en-US" sz="2000" b="1" kern="0" dirty="0">
                <a:solidFill>
                  <a:srgbClr val="0070C0"/>
                </a:solidFill>
                <a:latin typeface="+mj-lt"/>
                <a:ea typeface="+mj-ea"/>
                <a:cs typeface="+mj-cs"/>
              </a:rPr>
              <a:t> – </a:t>
            </a:r>
            <a:r>
              <a:rPr lang="en-US" sz="2000" b="1" kern="0" dirty="0" err="1">
                <a:solidFill>
                  <a:srgbClr val="0070C0"/>
                </a:solidFill>
                <a:latin typeface="+mj-lt"/>
                <a:ea typeface="+mj-ea"/>
                <a:cs typeface="+mj-cs"/>
              </a:rPr>
              <a:t>Theoretische</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studie</a:t>
            </a:r>
            <a:endParaRPr lang="en-US" sz="2000" b="1" kern="0" dirty="0">
              <a:solidFill>
                <a:srgbClr val="0070C0"/>
              </a:solidFill>
              <a:latin typeface="+mj-lt"/>
              <a:ea typeface="+mj-ea"/>
              <a:cs typeface="+mj-cs"/>
            </a:endParaRPr>
          </a:p>
        </p:txBody>
      </p:sp>
      <p:grpSp>
        <p:nvGrpSpPr>
          <p:cNvPr id="3" name="Group 2"/>
          <p:cNvGrpSpPr/>
          <p:nvPr/>
        </p:nvGrpSpPr>
        <p:grpSpPr>
          <a:xfrm>
            <a:off x="2921608" y="1211264"/>
            <a:ext cx="4614552" cy="3454227"/>
            <a:chOff x="2195736" y="1268413"/>
            <a:chExt cx="5904656" cy="3096691"/>
          </a:xfrm>
        </p:grpSpPr>
        <p:sp>
          <p:nvSpPr>
            <p:cNvPr id="2" name="Rounded Rectangle 1"/>
            <p:cNvSpPr>
              <a:spLocks noChangeAspect="1"/>
            </p:cNvSpPr>
            <p:nvPr/>
          </p:nvSpPr>
          <p:spPr bwMode="auto">
            <a:xfrm>
              <a:off x="2195736" y="1268413"/>
              <a:ext cx="5904656" cy="3096691"/>
            </a:xfrm>
            <a:prstGeom prst="roundRect">
              <a:avLst/>
            </a:prstGeom>
            <a:solidFill>
              <a:schemeClr val="bg1">
                <a:lumMod val="50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9" name="Rounded Rectangle 8"/>
            <p:cNvSpPr>
              <a:spLocks noChangeAspect="1"/>
            </p:cNvSpPr>
            <p:nvPr/>
          </p:nvSpPr>
          <p:spPr bwMode="auto">
            <a:xfrm>
              <a:off x="2304064" y="1325225"/>
              <a:ext cx="5688000" cy="2983065"/>
            </a:xfrm>
            <a:prstGeom prst="roundRect">
              <a:avLst/>
            </a:prstGeom>
            <a:solidFill>
              <a:schemeClr val="bg1"/>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pic>
        <p:nvPicPr>
          <p:cNvPr id="11" name="Picture 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879976" y="4722640"/>
            <a:ext cx="4602732" cy="155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rotWithShape="1">
          <a:blip r:embed="rId3" cstate="email">
            <a:grayscl/>
            <a:extLst>
              <a:ext uri="{28A0092B-C50C-407E-A947-70E740481C1C}">
                <a14:useLocalDpi xmlns:a14="http://schemas.microsoft.com/office/drawing/2010/main"/>
              </a:ext>
            </a:extLst>
          </a:blip>
          <a:srcRect/>
          <a:stretch/>
        </p:blipFill>
        <p:spPr bwMode="auto">
          <a:xfrm>
            <a:off x="8663493" y="4024601"/>
            <a:ext cx="574873" cy="99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4" cstate="email">
            <a:grayscl/>
            <a:extLst>
              <a:ext uri="{28A0092B-C50C-407E-A947-70E740481C1C}">
                <a14:useLocalDpi xmlns:a14="http://schemas.microsoft.com/office/drawing/2010/main"/>
              </a:ext>
            </a:extLst>
          </a:blip>
          <a:srcRect/>
          <a:stretch/>
        </p:blipFill>
        <p:spPr bwMode="auto">
          <a:xfrm>
            <a:off x="9238366" y="4024601"/>
            <a:ext cx="526473" cy="99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985912" y="2606753"/>
            <a:ext cx="701781" cy="241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694682">
            <a:off x="7752024" y="5117197"/>
            <a:ext cx="568168" cy="4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108996" y="2745928"/>
            <a:ext cx="830957" cy="81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bwMode="auto">
          <a:xfrm>
            <a:off x="8181342" y="3378599"/>
            <a:ext cx="362930" cy="646003"/>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0" name="TextBox 9"/>
          <p:cNvSpPr txBox="1"/>
          <p:nvPr/>
        </p:nvSpPr>
        <p:spPr>
          <a:xfrm>
            <a:off x="7886631" y="3437894"/>
            <a:ext cx="952352" cy="276999"/>
          </a:xfrm>
          <a:prstGeom prst="rect">
            <a:avLst/>
          </a:prstGeom>
          <a:noFill/>
        </p:spPr>
        <p:txBody>
          <a:bodyPr wrap="square" rtlCol="0">
            <a:spAutoFit/>
          </a:bodyPr>
          <a:lstStyle/>
          <a:p>
            <a:pPr algn="ctr"/>
            <a:r>
              <a:rPr lang="en-US" sz="600" b="1">
                <a:solidFill>
                  <a:schemeClr val="accent2"/>
                </a:solidFill>
              </a:rPr>
              <a:t>RISICO</a:t>
            </a:r>
          </a:p>
          <a:p>
            <a:pPr algn="ctr"/>
            <a:r>
              <a:rPr lang="en-US" sz="600" b="1">
                <a:solidFill>
                  <a:schemeClr val="accent2"/>
                </a:solidFill>
              </a:rPr>
              <a:t>ANALYSE</a:t>
            </a:r>
          </a:p>
        </p:txBody>
      </p:sp>
      <p:pic>
        <p:nvPicPr>
          <p:cNvPr id="32" name="Object 3"/>
          <p:cNvPicPr>
            <a:picLocks noChangeArrowheads="1"/>
          </p:cNvPicPr>
          <p:nvPr/>
        </p:nvPicPr>
        <p:blipFill>
          <a:blip r:embed="rId8" cstate="email">
            <a:extLst>
              <a:ext uri="{28A0092B-C50C-407E-A947-70E740481C1C}">
                <a14:useLocalDpi xmlns:a14="http://schemas.microsoft.com/office/drawing/2010/main"/>
              </a:ext>
            </a:extLst>
          </a:blip>
          <a:srcRect l="-24509" t="-18781" r="-26208" b="-5528"/>
          <a:stretch>
            <a:fillRect/>
          </a:stretch>
        </p:blipFill>
        <p:spPr bwMode="auto">
          <a:xfrm rot="18672480">
            <a:off x="7039275" y="2736458"/>
            <a:ext cx="2790485" cy="1770525"/>
          </a:xfrm>
          <a:prstGeom prst="rect">
            <a:avLst/>
          </a:prstGeom>
          <a:noFill/>
          <a:ln w="9525">
            <a:noFill/>
            <a:miter lim="800000"/>
            <a:headEnd/>
            <a:tailEnd/>
          </a:ln>
        </p:spPr>
      </p:pic>
      <p:pic>
        <p:nvPicPr>
          <p:cNvPr id="36" name="Picture 9"/>
          <p:cNvPicPr>
            <a:picLocks noChangeAspect="1" noChangeArrowheads="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467370" y="2955880"/>
            <a:ext cx="951954" cy="1520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6"/>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845366" y="4835453"/>
            <a:ext cx="997753" cy="83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Ovaal 21"/>
          <p:cNvSpPr>
            <a:spLocks noChangeAspect="1"/>
          </p:cNvSpPr>
          <p:nvPr/>
        </p:nvSpPr>
        <p:spPr bwMode="auto">
          <a:xfrm>
            <a:off x="663687" y="653019"/>
            <a:ext cx="807461" cy="807461"/>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3200" b="1" dirty="0">
                <a:solidFill>
                  <a:schemeClr val="bg1"/>
                </a:solidFill>
                <a:latin typeface="Arial" charset="0"/>
                <a:cs typeface="Arial" charset="0"/>
              </a:rPr>
              <a:t>1</a:t>
            </a:r>
            <a:endParaRPr lang="nl-BE" sz="3200" b="1" dirty="0">
              <a:solidFill>
                <a:schemeClr val="bg1"/>
              </a:solidFill>
              <a:latin typeface="Arial" charset="0"/>
              <a:cs typeface="Arial" charset="0"/>
            </a:endParaRPr>
          </a:p>
        </p:txBody>
      </p:sp>
      <p:grpSp>
        <p:nvGrpSpPr>
          <p:cNvPr id="8" name="Group 7"/>
          <p:cNvGrpSpPr>
            <a:grpSpLocks noChangeAspect="1"/>
          </p:cNvGrpSpPr>
          <p:nvPr/>
        </p:nvGrpSpPr>
        <p:grpSpPr>
          <a:xfrm>
            <a:off x="3429247" y="3493153"/>
            <a:ext cx="881589" cy="879259"/>
            <a:chOff x="7096012" y="206786"/>
            <a:chExt cx="1147040" cy="1144008"/>
          </a:xfrm>
        </p:grpSpPr>
        <p:pic>
          <p:nvPicPr>
            <p:cNvPr id="34"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rot="20998585">
              <a:off x="7096012" y="206786"/>
              <a:ext cx="1147040" cy="114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rot="20968105">
              <a:off x="7146425" y="732059"/>
              <a:ext cx="1008112" cy="13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9" name="Picture 4"/>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6096000" y="1460480"/>
            <a:ext cx="926176" cy="105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rotWithShape="1">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071395">
            <a:off x="6178948" y="2172954"/>
            <a:ext cx="881891" cy="104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7"/>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rot="862797">
            <a:off x="3808944" y="1394250"/>
            <a:ext cx="872959" cy="93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Curved Down Arrow 36"/>
          <p:cNvSpPr>
            <a:spLocks noChangeAspect="1"/>
          </p:cNvSpPr>
          <p:nvPr/>
        </p:nvSpPr>
        <p:spPr bwMode="auto">
          <a:xfrm rot="2283584">
            <a:off x="5267980" y="3533317"/>
            <a:ext cx="2703825" cy="901275"/>
          </a:xfrm>
          <a:prstGeom prst="curvedDownArrow">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46" name="Picture 3"/>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3108996" y="2389918"/>
            <a:ext cx="1048953" cy="293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7535" y="2306573"/>
            <a:ext cx="128588" cy="16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4863765" y="1300545"/>
            <a:ext cx="874074" cy="1006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rot="20582704">
            <a:off x="5357292" y="2232908"/>
            <a:ext cx="944763" cy="92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7"/>
          <p:cNvPicPr>
            <a:picLocks noChangeAspect="1" noChangeArrowheads="1"/>
          </p:cNvPicPr>
          <p:nvPr/>
        </p:nvPicPr>
        <p:blipFill rotWithShape="1">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08389" y="1988841"/>
            <a:ext cx="704422" cy="76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hthoek 38"/>
          <p:cNvSpPr>
            <a:spLocks noChangeArrowheads="1"/>
          </p:cNvSpPr>
          <p:nvPr/>
        </p:nvSpPr>
        <p:spPr bwMode="auto">
          <a:xfrm>
            <a:off x="1861936" y="5877272"/>
            <a:ext cx="1061347" cy="275745"/>
          </a:xfrm>
          <a:prstGeom prst="rect">
            <a:avLst/>
          </a:prstGeom>
          <a:solidFill>
            <a:schemeClr val="bg1">
              <a:lumMod val="65000"/>
            </a:schemeClr>
          </a:solidFill>
          <a:ln w="31750" algn="ctr">
            <a:noFill/>
            <a:round/>
            <a:headEnd/>
            <a:tailEnd/>
          </a:ln>
        </p:spPr>
        <p:txBody>
          <a:bodyPr lIns="0" tIns="0" rIns="0" bIns="0" anchor="ctr"/>
          <a:lstStyle/>
          <a:p>
            <a:pPr algn="ctr"/>
            <a:r>
              <a:rPr lang="nl-BE" sz="800" b="1" dirty="0">
                <a:solidFill>
                  <a:schemeClr val="bg1"/>
                </a:solidFill>
              </a:rPr>
              <a:t>LEIDER V/H WERK -  VV</a:t>
            </a:r>
          </a:p>
        </p:txBody>
      </p:sp>
      <p:pic>
        <p:nvPicPr>
          <p:cNvPr id="4" name="Picture 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60676" y="3404459"/>
            <a:ext cx="893467" cy="2356938"/>
          </a:xfrm>
          <a:prstGeom prst="rect">
            <a:avLst/>
          </a:prstGeom>
        </p:spPr>
      </p:pic>
    </p:spTree>
    <p:extLst>
      <p:ext uri="{BB962C8B-B14F-4D97-AF65-F5344CB8AC3E}">
        <p14:creationId xmlns:p14="http://schemas.microsoft.com/office/powerpoint/2010/main" val="4022582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9033028" y="231156"/>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271464" y="-116639"/>
            <a:ext cx="8064500" cy="616960"/>
          </a:xfrm>
          <a:prstGeom prst="rect">
            <a:avLst/>
          </a:prstGeom>
        </p:spPr>
        <p:txBody>
          <a:bodyPr/>
          <a:lstStyle/>
          <a:p>
            <a:pPr>
              <a:tabLst>
                <a:tab pos="542925" algn="l"/>
              </a:tabLst>
            </a:pPr>
            <a:br>
              <a:rPr lang="en-US" sz="2000" dirty="0"/>
            </a:br>
            <a:r>
              <a:rPr lang="en-US" sz="1800" b="1" kern="0" dirty="0" err="1">
                <a:solidFill>
                  <a:srgbClr val="0070C0"/>
                </a:solidFill>
              </a:rPr>
              <a:t>Basisprincipe</a:t>
            </a:r>
            <a:endParaRPr lang="en-US" sz="1800" b="1" kern="0" dirty="0">
              <a:solidFill>
                <a:srgbClr val="0070C0"/>
              </a:solidFill>
            </a:endParaRPr>
          </a:p>
        </p:txBody>
      </p:sp>
      <p:sp>
        <p:nvSpPr>
          <p:cNvPr id="28" name="Afgeronde rechthoek 14"/>
          <p:cNvSpPr/>
          <p:nvPr/>
        </p:nvSpPr>
        <p:spPr bwMode="auto">
          <a:xfrm>
            <a:off x="8205972" y="5229200"/>
            <a:ext cx="2266718" cy="432048"/>
          </a:xfrm>
          <a:prstGeom prst="roundRect">
            <a:avLst/>
          </a:prstGeom>
          <a:noFill/>
          <a:ln w="12700" cap="flat" cmpd="sng" algn="ctr">
            <a:solidFill>
              <a:schemeClr val="accent2"/>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a:t>Veiligheid van het personeel</a:t>
            </a:r>
          </a:p>
        </p:txBody>
      </p:sp>
      <p:pic>
        <p:nvPicPr>
          <p:cNvPr id="29" name="Picture 11" descr="D:\Documents And Settings\GQR7802\Local Settings\Temporary Internet Files\Content.IE5\HNYX0581\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9582" y="5033938"/>
            <a:ext cx="479425" cy="390525"/>
          </a:xfrm>
          <a:prstGeom prst="rect">
            <a:avLst/>
          </a:prstGeom>
          <a:noFill/>
          <a:ln w="9525">
            <a:noFill/>
            <a:miter lim="800000"/>
            <a:headEnd/>
            <a:tailEnd/>
          </a:ln>
        </p:spPr>
      </p:pic>
      <p:sp>
        <p:nvSpPr>
          <p:cNvPr id="30" name="Afgeronde rechthoek 14"/>
          <p:cNvSpPr/>
          <p:nvPr/>
        </p:nvSpPr>
        <p:spPr bwMode="auto">
          <a:xfrm>
            <a:off x="8205972" y="5787698"/>
            <a:ext cx="2282516" cy="432048"/>
          </a:xfrm>
          <a:prstGeom prst="roundRect">
            <a:avLst/>
          </a:prstGeom>
          <a:noFill/>
          <a:ln w="12700" cap="flat" cmpd="sng" algn="ctr">
            <a:solidFill>
              <a:schemeClr val="accent2"/>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a:t>Veilige doorrit</a:t>
            </a:r>
          </a:p>
        </p:txBody>
      </p:sp>
      <p:pic>
        <p:nvPicPr>
          <p:cNvPr id="31" name="Picture 11" descr="D:\Documents And Settings\GQR7802\Local Settings\Temporary Internet Files\Content.IE5\HNYX0581\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82058" y="5626480"/>
            <a:ext cx="479425" cy="390525"/>
          </a:xfrm>
          <a:prstGeom prst="rect">
            <a:avLst/>
          </a:prstGeom>
          <a:noFill/>
          <a:ln w="9525">
            <a:noFill/>
            <a:miter lim="800000"/>
            <a:headEnd/>
            <a:tailEnd/>
          </a:ln>
        </p:spPr>
      </p:pic>
      <p:sp>
        <p:nvSpPr>
          <p:cNvPr id="17" name="Rounded Rectangle 12"/>
          <p:cNvSpPr/>
          <p:nvPr/>
        </p:nvSpPr>
        <p:spPr bwMode="auto">
          <a:xfrm>
            <a:off x="7208596" y="908720"/>
            <a:ext cx="4254736" cy="4053516"/>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lvl="0" algn="just">
              <a:defRPr/>
            </a:pPr>
            <a:r>
              <a:rPr lang="fr-BE" sz="1600" b="1" dirty="0" err="1">
                <a:latin typeface="+mn-lt"/>
              </a:rPr>
              <a:t>Vrijmaken</a:t>
            </a:r>
            <a:r>
              <a:rPr lang="fr-BE" sz="1600" b="1" dirty="0">
                <a:latin typeface="+mn-lt"/>
              </a:rPr>
              <a:t> van de </a:t>
            </a:r>
            <a:r>
              <a:rPr lang="fr-BE" sz="1600" b="1" dirty="0" err="1">
                <a:latin typeface="+mn-lt"/>
              </a:rPr>
              <a:t>sporen</a:t>
            </a:r>
            <a:endParaRPr lang="fr-BE" sz="1600" b="1" dirty="0">
              <a:latin typeface="+mn-lt"/>
            </a:endParaRPr>
          </a:p>
          <a:p>
            <a:pPr lvl="0" algn="just">
              <a:defRPr/>
            </a:pPr>
            <a:r>
              <a:rPr lang="fr-BE" sz="1600" b="1" dirty="0">
                <a:solidFill>
                  <a:srgbClr val="FF0000"/>
                </a:solidFill>
                <a:latin typeface="+mn-lt"/>
              </a:rPr>
              <a:t>Van </a:t>
            </a:r>
            <a:r>
              <a:rPr lang="fr-BE" sz="1600" b="1" dirty="0" err="1">
                <a:solidFill>
                  <a:srgbClr val="FF0000"/>
                </a:solidFill>
                <a:latin typeface="+mn-lt"/>
              </a:rPr>
              <a:t>zodra</a:t>
            </a:r>
            <a:r>
              <a:rPr lang="fr-BE" sz="1600" b="1" dirty="0">
                <a:solidFill>
                  <a:srgbClr val="FF0000"/>
                </a:solidFill>
                <a:latin typeface="+mn-lt"/>
              </a:rPr>
              <a:t> </a:t>
            </a:r>
            <a:r>
              <a:rPr lang="fr-BE" sz="1600" b="1" dirty="0" err="1">
                <a:solidFill>
                  <a:srgbClr val="FF0000"/>
                </a:solidFill>
                <a:latin typeface="+mn-lt"/>
              </a:rPr>
              <a:t>een</a:t>
            </a:r>
            <a:r>
              <a:rPr lang="fr-BE" sz="1600" b="1" dirty="0">
                <a:solidFill>
                  <a:srgbClr val="FF0000"/>
                </a:solidFill>
                <a:latin typeface="+mn-lt"/>
              </a:rPr>
              <a:t> </a:t>
            </a:r>
            <a:r>
              <a:rPr lang="fr-BE" sz="1600" b="1" dirty="0" err="1">
                <a:solidFill>
                  <a:srgbClr val="FF0000"/>
                </a:solidFill>
                <a:latin typeface="+mn-lt"/>
              </a:rPr>
              <a:t>beweging</a:t>
            </a:r>
            <a:r>
              <a:rPr lang="fr-BE" sz="1600" b="1" dirty="0">
                <a:solidFill>
                  <a:srgbClr val="FF0000"/>
                </a:solidFill>
                <a:latin typeface="+mn-lt"/>
              </a:rPr>
              <a:t> </a:t>
            </a:r>
            <a:r>
              <a:rPr lang="fr-BE" sz="1600" dirty="0">
                <a:latin typeface="+mn-lt"/>
              </a:rPr>
              <a:t>die </a:t>
            </a:r>
            <a:r>
              <a:rPr lang="fr-BE" sz="1600" dirty="0" err="1">
                <a:latin typeface="+mn-lt"/>
              </a:rPr>
              <a:t>naar</a:t>
            </a:r>
            <a:r>
              <a:rPr lang="fr-BE" sz="1600" dirty="0">
                <a:latin typeface="+mn-lt"/>
              </a:rPr>
              <a:t> de </a:t>
            </a:r>
            <a:r>
              <a:rPr lang="fr-BE" sz="1600" dirty="0" err="1">
                <a:latin typeface="+mn-lt"/>
              </a:rPr>
              <a:t>werkzone</a:t>
            </a:r>
            <a:r>
              <a:rPr lang="fr-BE" sz="1600" dirty="0">
                <a:latin typeface="+mn-lt"/>
              </a:rPr>
              <a:t> </a:t>
            </a:r>
            <a:r>
              <a:rPr lang="fr-BE" sz="1600" dirty="0" err="1">
                <a:latin typeface="+mn-lt"/>
              </a:rPr>
              <a:t>toe</a:t>
            </a:r>
            <a:r>
              <a:rPr lang="fr-BE" sz="1600" dirty="0">
                <a:latin typeface="+mn-lt"/>
              </a:rPr>
              <a:t> </a:t>
            </a:r>
            <a:r>
              <a:rPr lang="fr-BE" sz="1600" dirty="0" err="1">
                <a:latin typeface="+mn-lt"/>
              </a:rPr>
              <a:t>rijdt</a:t>
            </a:r>
            <a:r>
              <a:rPr lang="fr-BE" sz="1600" dirty="0">
                <a:latin typeface="+mn-lt"/>
              </a:rPr>
              <a:t>, </a:t>
            </a:r>
            <a:r>
              <a:rPr lang="fr-BE" sz="1600" b="1" dirty="0" err="1">
                <a:solidFill>
                  <a:srgbClr val="FF0000"/>
                </a:solidFill>
                <a:latin typeface="+mn-lt"/>
              </a:rPr>
              <a:t>gemeld</a:t>
            </a:r>
            <a:r>
              <a:rPr lang="fr-BE" sz="1600" b="1" dirty="0">
                <a:solidFill>
                  <a:srgbClr val="FF0000"/>
                </a:solidFill>
                <a:latin typeface="+mn-lt"/>
              </a:rPr>
              <a:t> of </a:t>
            </a:r>
            <a:r>
              <a:rPr lang="fr-BE" sz="1600" b="1" dirty="0" err="1">
                <a:solidFill>
                  <a:srgbClr val="FF0000"/>
                </a:solidFill>
                <a:latin typeface="+mn-lt"/>
              </a:rPr>
              <a:t>opgemerkt</a:t>
            </a:r>
            <a:r>
              <a:rPr lang="fr-BE" sz="1600" b="1" dirty="0">
                <a:solidFill>
                  <a:srgbClr val="FF0000"/>
                </a:solidFill>
                <a:latin typeface="+mn-lt"/>
              </a:rPr>
              <a:t> </a:t>
            </a:r>
            <a:r>
              <a:rPr lang="fr-BE" sz="1600" dirty="0" err="1">
                <a:latin typeface="+mn-lt"/>
              </a:rPr>
              <a:t>wordt</a:t>
            </a:r>
            <a:r>
              <a:rPr lang="fr-BE" sz="1600" dirty="0">
                <a:latin typeface="+mn-lt"/>
              </a:rPr>
              <a:t>, </a:t>
            </a:r>
            <a:r>
              <a:rPr lang="fr-BE" sz="1600" dirty="0" err="1">
                <a:latin typeface="+mn-lt"/>
              </a:rPr>
              <a:t>dien</a:t>
            </a:r>
            <a:r>
              <a:rPr lang="fr-BE" sz="1600" dirty="0">
                <a:latin typeface="+mn-lt"/>
              </a:rPr>
              <a:t>(t)(en) </a:t>
            </a:r>
            <a:r>
              <a:rPr lang="fr-BE" sz="1600" b="1" dirty="0">
                <a:latin typeface="+mn-lt"/>
              </a:rPr>
              <a:t>de </a:t>
            </a:r>
            <a:r>
              <a:rPr lang="fr-BE" sz="1600" b="1" dirty="0" err="1">
                <a:latin typeface="+mn-lt"/>
              </a:rPr>
              <a:t>bediende</a:t>
            </a:r>
            <a:r>
              <a:rPr lang="fr-BE" sz="1600" b="1" dirty="0">
                <a:latin typeface="+mn-lt"/>
              </a:rPr>
              <a:t>(n)</a:t>
            </a:r>
            <a:r>
              <a:rPr lang="fr-BE" sz="1600" dirty="0">
                <a:latin typeface="+mn-lt"/>
              </a:rPr>
              <a:t> de </a:t>
            </a:r>
            <a:r>
              <a:rPr lang="fr-BE" sz="1600" dirty="0" err="1">
                <a:latin typeface="+mn-lt"/>
              </a:rPr>
              <a:t>sporen</a:t>
            </a:r>
            <a:r>
              <a:rPr lang="fr-BE" sz="1600" dirty="0">
                <a:latin typeface="+mn-lt"/>
              </a:rPr>
              <a:t> te </a:t>
            </a:r>
            <a:r>
              <a:rPr lang="fr-BE" sz="1600" dirty="0" err="1">
                <a:latin typeface="+mn-lt"/>
              </a:rPr>
              <a:t>verlaten</a:t>
            </a:r>
            <a:r>
              <a:rPr lang="fr-BE" sz="1600" dirty="0">
                <a:latin typeface="+mn-lt"/>
              </a:rPr>
              <a:t>, hun </a:t>
            </a:r>
            <a:r>
              <a:rPr lang="fr-BE" sz="1600" dirty="0" err="1">
                <a:latin typeface="+mn-lt"/>
              </a:rPr>
              <a:t>gebruikte</a:t>
            </a:r>
            <a:r>
              <a:rPr lang="fr-BE" sz="1600" dirty="0">
                <a:latin typeface="+mn-lt"/>
              </a:rPr>
              <a:t> </a:t>
            </a:r>
            <a:r>
              <a:rPr lang="fr-BE" sz="1600" dirty="0" err="1">
                <a:latin typeface="+mn-lt"/>
              </a:rPr>
              <a:t>gereedschap</a:t>
            </a:r>
            <a:r>
              <a:rPr lang="fr-BE" sz="1600" dirty="0">
                <a:latin typeface="+mn-lt"/>
              </a:rPr>
              <a:t> of </a:t>
            </a:r>
            <a:r>
              <a:rPr lang="fr-BE" sz="1600" dirty="0" err="1">
                <a:latin typeface="+mn-lt"/>
              </a:rPr>
              <a:t>materieel</a:t>
            </a:r>
            <a:r>
              <a:rPr lang="fr-BE" sz="1600" dirty="0">
                <a:latin typeface="+mn-lt"/>
              </a:rPr>
              <a:t> </a:t>
            </a:r>
            <a:r>
              <a:rPr lang="fr-BE" sz="1600" dirty="0" err="1">
                <a:latin typeface="+mn-lt"/>
              </a:rPr>
              <a:t>weg</a:t>
            </a:r>
            <a:r>
              <a:rPr lang="fr-BE" sz="1600" dirty="0">
                <a:latin typeface="+mn-lt"/>
              </a:rPr>
              <a:t> te </a:t>
            </a:r>
            <a:r>
              <a:rPr lang="fr-BE" sz="1600" dirty="0" err="1">
                <a:latin typeface="+mn-lt"/>
              </a:rPr>
              <a:t>nemen</a:t>
            </a:r>
            <a:r>
              <a:rPr lang="fr-BE" sz="1600" dirty="0">
                <a:latin typeface="+mn-lt"/>
              </a:rPr>
              <a:t> en </a:t>
            </a:r>
            <a:r>
              <a:rPr lang="fr-BE" sz="1600" b="1" dirty="0" err="1">
                <a:latin typeface="+mn-lt"/>
              </a:rPr>
              <a:t>zich</a:t>
            </a:r>
            <a:r>
              <a:rPr lang="fr-BE" sz="1600" b="1" dirty="0">
                <a:latin typeface="+mn-lt"/>
              </a:rPr>
              <a:t> </a:t>
            </a:r>
            <a:r>
              <a:rPr lang="fr-BE" sz="1600" b="1" dirty="0" err="1">
                <a:latin typeface="+mn-lt"/>
              </a:rPr>
              <a:t>terug</a:t>
            </a:r>
            <a:r>
              <a:rPr lang="fr-BE" sz="1600" b="1" dirty="0">
                <a:latin typeface="+mn-lt"/>
              </a:rPr>
              <a:t> te </a:t>
            </a:r>
            <a:r>
              <a:rPr lang="fr-BE" sz="1600" b="1" dirty="0" err="1">
                <a:latin typeface="+mn-lt"/>
              </a:rPr>
              <a:t>trekken</a:t>
            </a:r>
            <a:r>
              <a:rPr lang="fr-BE" sz="1600" b="1" dirty="0">
                <a:latin typeface="+mn-lt"/>
              </a:rPr>
              <a:t> </a:t>
            </a:r>
            <a:r>
              <a:rPr lang="fr-BE" sz="1600" b="1" dirty="0" err="1">
                <a:latin typeface="+mn-lt"/>
              </a:rPr>
              <a:t>buiten</a:t>
            </a:r>
            <a:r>
              <a:rPr lang="fr-BE" sz="1600" b="1" dirty="0">
                <a:latin typeface="+mn-lt"/>
              </a:rPr>
              <a:t> de </a:t>
            </a:r>
            <a:r>
              <a:rPr lang="fr-BE" sz="1600" b="1" dirty="0" err="1">
                <a:latin typeface="+mn-lt"/>
              </a:rPr>
              <a:t>gevarenzone</a:t>
            </a:r>
            <a:r>
              <a:rPr lang="fr-BE" sz="1600" b="1" dirty="0">
                <a:latin typeface="+mn-lt"/>
              </a:rPr>
              <a:t> van de </a:t>
            </a:r>
            <a:r>
              <a:rPr lang="fr-BE" sz="1600" b="1" dirty="0" err="1">
                <a:latin typeface="+mn-lt"/>
              </a:rPr>
              <a:t>sporen</a:t>
            </a:r>
            <a:r>
              <a:rPr lang="fr-BE" sz="1600" b="1" dirty="0">
                <a:latin typeface="+mn-lt"/>
              </a:rPr>
              <a:t> in </a:t>
            </a:r>
            <a:r>
              <a:rPr lang="fr-BE" sz="1600" b="1" dirty="0" err="1">
                <a:latin typeface="+mn-lt"/>
              </a:rPr>
              <a:t>dienst</a:t>
            </a:r>
            <a:r>
              <a:rPr lang="fr-BE" sz="1600" b="1" dirty="0">
                <a:latin typeface="+mn-lt"/>
              </a:rPr>
              <a:t>.</a:t>
            </a:r>
            <a:r>
              <a:rPr lang="fr-BE" sz="1600" dirty="0">
                <a:latin typeface="+mn-lt"/>
              </a:rPr>
              <a:t> </a:t>
            </a:r>
            <a:r>
              <a:rPr lang="fr-BE" sz="1600" dirty="0" err="1">
                <a:latin typeface="+mn-lt"/>
              </a:rPr>
              <a:t>Hierbij</a:t>
            </a:r>
            <a:r>
              <a:rPr lang="fr-BE" sz="1600" dirty="0">
                <a:latin typeface="+mn-lt"/>
              </a:rPr>
              <a:t> </a:t>
            </a:r>
            <a:r>
              <a:rPr lang="fr-BE" sz="1600" dirty="0" err="1">
                <a:latin typeface="+mn-lt"/>
              </a:rPr>
              <a:t>moet</a:t>
            </a:r>
            <a:r>
              <a:rPr lang="fr-BE" sz="1600" dirty="0">
                <a:latin typeface="+mn-lt"/>
              </a:rPr>
              <a:t> </a:t>
            </a:r>
            <a:r>
              <a:rPr lang="fr-BE" sz="1600" dirty="0" err="1">
                <a:latin typeface="+mn-lt"/>
              </a:rPr>
              <a:t>zoveel</a:t>
            </a:r>
            <a:r>
              <a:rPr lang="fr-BE" sz="1600" dirty="0">
                <a:latin typeface="+mn-lt"/>
              </a:rPr>
              <a:t> </a:t>
            </a:r>
            <a:r>
              <a:rPr lang="fr-BE" sz="1600" dirty="0" err="1">
                <a:latin typeface="+mn-lt"/>
              </a:rPr>
              <a:t>mogelijk</a:t>
            </a:r>
            <a:r>
              <a:rPr lang="fr-BE" sz="1600" dirty="0">
                <a:latin typeface="+mn-lt"/>
              </a:rPr>
              <a:t> het </a:t>
            </a:r>
            <a:r>
              <a:rPr lang="fr-BE" sz="1600" dirty="0" err="1">
                <a:latin typeface="+mn-lt"/>
              </a:rPr>
              <a:t>oversteken</a:t>
            </a:r>
            <a:r>
              <a:rPr lang="fr-BE" sz="1600" dirty="0">
                <a:latin typeface="+mn-lt"/>
              </a:rPr>
              <a:t> van </a:t>
            </a:r>
            <a:r>
              <a:rPr lang="fr-BE" sz="1600" dirty="0" err="1">
                <a:latin typeface="+mn-lt"/>
              </a:rPr>
              <a:t>een</a:t>
            </a:r>
            <a:r>
              <a:rPr lang="fr-BE" sz="1600" dirty="0">
                <a:latin typeface="+mn-lt"/>
              </a:rPr>
              <a:t> </a:t>
            </a:r>
            <a:r>
              <a:rPr lang="fr-BE" sz="1600" dirty="0" err="1">
                <a:latin typeface="+mn-lt"/>
              </a:rPr>
              <a:t>nabijgelegen</a:t>
            </a:r>
            <a:r>
              <a:rPr lang="fr-BE" sz="1600" dirty="0">
                <a:latin typeface="+mn-lt"/>
              </a:rPr>
              <a:t> </a:t>
            </a:r>
            <a:r>
              <a:rPr lang="fr-BE" sz="1600" dirty="0" err="1">
                <a:latin typeface="+mn-lt"/>
              </a:rPr>
              <a:t>spoor</a:t>
            </a:r>
            <a:r>
              <a:rPr lang="fr-BE" sz="1600" dirty="0">
                <a:latin typeface="+mn-lt"/>
              </a:rPr>
              <a:t> of </a:t>
            </a:r>
            <a:r>
              <a:rPr lang="fr-BE" sz="1600" dirty="0" err="1">
                <a:latin typeface="+mn-lt"/>
              </a:rPr>
              <a:t>sporen</a:t>
            </a:r>
            <a:r>
              <a:rPr lang="fr-BE" sz="1600" dirty="0">
                <a:latin typeface="+mn-lt"/>
              </a:rPr>
              <a:t> </a:t>
            </a:r>
            <a:r>
              <a:rPr lang="fr-BE" sz="1600" dirty="0" err="1">
                <a:latin typeface="+mn-lt"/>
              </a:rPr>
              <a:t>worden</a:t>
            </a:r>
            <a:r>
              <a:rPr lang="fr-BE" sz="1600" dirty="0">
                <a:latin typeface="+mn-lt"/>
              </a:rPr>
              <a:t> </a:t>
            </a:r>
            <a:r>
              <a:rPr lang="fr-BE" sz="1600" dirty="0" err="1">
                <a:latin typeface="+mn-lt"/>
              </a:rPr>
              <a:t>vermeden</a:t>
            </a:r>
            <a:r>
              <a:rPr lang="fr-BE" sz="1600" dirty="0">
                <a:latin typeface="+mn-lt"/>
              </a:rPr>
              <a:t>.</a:t>
            </a:r>
          </a:p>
          <a:p>
            <a:pPr lvl="0" algn="just">
              <a:defRPr/>
            </a:pPr>
            <a:endParaRPr lang="fr-BE" sz="1600" dirty="0">
              <a:latin typeface="+mn-lt"/>
            </a:endParaRPr>
          </a:p>
          <a:p>
            <a:pPr lvl="0" algn="just">
              <a:defRPr/>
            </a:pPr>
            <a:r>
              <a:rPr lang="fr-BE" sz="1600" dirty="0" err="1">
                <a:latin typeface="+mn-lt"/>
              </a:rPr>
              <a:t>Alvorens</a:t>
            </a:r>
            <a:r>
              <a:rPr lang="fr-BE" sz="1600" dirty="0">
                <a:latin typeface="+mn-lt"/>
              </a:rPr>
              <a:t> het </a:t>
            </a:r>
            <a:r>
              <a:rPr lang="fr-BE" sz="1600" dirty="0" err="1">
                <a:latin typeface="+mn-lt"/>
              </a:rPr>
              <a:t>werk</a:t>
            </a:r>
            <a:r>
              <a:rPr lang="fr-BE" sz="1600" dirty="0">
                <a:latin typeface="+mn-lt"/>
              </a:rPr>
              <a:t> te </a:t>
            </a:r>
            <a:r>
              <a:rPr lang="fr-BE" sz="1600" dirty="0" err="1">
                <a:latin typeface="+mn-lt"/>
              </a:rPr>
              <a:t>hernemen</a:t>
            </a:r>
            <a:r>
              <a:rPr lang="fr-BE" sz="1600" dirty="0">
                <a:latin typeface="+mn-lt"/>
              </a:rPr>
              <a:t> </a:t>
            </a:r>
            <a:r>
              <a:rPr lang="fr-BE" sz="1600" dirty="0" err="1">
                <a:latin typeface="+mn-lt"/>
              </a:rPr>
              <a:t>zullen</a:t>
            </a:r>
            <a:r>
              <a:rPr lang="fr-BE" sz="1600" dirty="0">
                <a:latin typeface="+mn-lt"/>
              </a:rPr>
              <a:t> </a:t>
            </a:r>
            <a:r>
              <a:rPr lang="fr-BE" sz="1600" dirty="0" err="1">
                <a:latin typeface="+mn-lt"/>
              </a:rPr>
              <a:t>ze</a:t>
            </a:r>
            <a:r>
              <a:rPr lang="fr-BE" sz="1600" dirty="0">
                <a:latin typeface="+mn-lt"/>
              </a:rPr>
              <a:t> er </a:t>
            </a:r>
            <a:r>
              <a:rPr lang="fr-BE" sz="1600" dirty="0" err="1">
                <a:latin typeface="+mn-lt"/>
              </a:rPr>
              <a:t>zich</a:t>
            </a:r>
            <a:r>
              <a:rPr lang="fr-BE" sz="1600" dirty="0">
                <a:latin typeface="+mn-lt"/>
              </a:rPr>
              <a:t> van </a:t>
            </a:r>
            <a:r>
              <a:rPr lang="fr-BE" sz="1600" dirty="0" err="1">
                <a:latin typeface="+mn-lt"/>
              </a:rPr>
              <a:t>verzekeren</a:t>
            </a:r>
            <a:r>
              <a:rPr lang="fr-BE" sz="1600" dirty="0">
                <a:latin typeface="+mn-lt"/>
              </a:rPr>
              <a:t> </a:t>
            </a:r>
            <a:r>
              <a:rPr lang="fr-BE" sz="1600" dirty="0" err="1">
                <a:latin typeface="+mn-lt"/>
              </a:rPr>
              <a:t>dat</a:t>
            </a:r>
            <a:r>
              <a:rPr lang="fr-BE" sz="1600" dirty="0">
                <a:latin typeface="+mn-lt"/>
              </a:rPr>
              <a:t> </a:t>
            </a:r>
            <a:r>
              <a:rPr lang="fr-BE" sz="1600" dirty="0" err="1">
                <a:latin typeface="+mn-lt"/>
              </a:rPr>
              <a:t>geen</a:t>
            </a:r>
            <a:r>
              <a:rPr lang="fr-BE" sz="1600" dirty="0">
                <a:latin typeface="+mn-lt"/>
              </a:rPr>
              <a:t> </a:t>
            </a:r>
            <a:r>
              <a:rPr lang="fr-BE" sz="1600" dirty="0" err="1">
                <a:latin typeface="+mn-lt"/>
              </a:rPr>
              <a:t>andere</a:t>
            </a:r>
            <a:r>
              <a:rPr lang="fr-BE" sz="1600" dirty="0">
                <a:latin typeface="+mn-lt"/>
              </a:rPr>
              <a:t> </a:t>
            </a:r>
            <a:r>
              <a:rPr lang="fr-BE" sz="1600" dirty="0" err="1">
                <a:latin typeface="+mn-lt"/>
              </a:rPr>
              <a:t>beweging</a:t>
            </a:r>
            <a:r>
              <a:rPr lang="fr-BE" sz="1600" dirty="0">
                <a:latin typeface="+mn-lt"/>
              </a:rPr>
              <a:t> in </a:t>
            </a:r>
            <a:r>
              <a:rPr lang="fr-BE" sz="1600" dirty="0" err="1">
                <a:latin typeface="+mn-lt"/>
              </a:rPr>
              <a:t>aantocht</a:t>
            </a:r>
            <a:r>
              <a:rPr lang="fr-BE" sz="1600" dirty="0">
                <a:latin typeface="+mn-lt"/>
              </a:rPr>
              <a:t> </a:t>
            </a:r>
            <a:r>
              <a:rPr lang="fr-BE" sz="1600" dirty="0" err="1">
                <a:latin typeface="+mn-lt"/>
              </a:rPr>
              <a:t>is</a:t>
            </a:r>
            <a:r>
              <a:rPr lang="fr-BE" sz="1600" dirty="0">
                <a:latin typeface="+mn-lt"/>
              </a:rPr>
              <a:t> of </a:t>
            </a:r>
            <a:r>
              <a:rPr lang="fr-BE" sz="1600" dirty="0" err="1">
                <a:latin typeface="+mn-lt"/>
              </a:rPr>
              <a:t>gemeld</a:t>
            </a:r>
            <a:r>
              <a:rPr lang="fr-BE" sz="1600" dirty="0">
                <a:latin typeface="+mn-lt"/>
              </a:rPr>
              <a:t> </a:t>
            </a:r>
            <a:r>
              <a:rPr lang="fr-BE" sz="1600" dirty="0" err="1">
                <a:latin typeface="+mn-lt"/>
              </a:rPr>
              <a:t>werd</a:t>
            </a:r>
            <a:r>
              <a:rPr lang="fr-BE" sz="1600" dirty="0">
                <a:latin typeface="+mn-lt"/>
              </a:rPr>
              <a:t>.</a:t>
            </a:r>
          </a:p>
        </p:txBody>
      </p:sp>
      <p:cxnSp>
        <p:nvCxnSpPr>
          <p:cNvPr id="13" name="Straight Arrow Connector 135"/>
          <p:cNvCxnSpPr>
            <a:cxnSpLocks noChangeShapeType="1"/>
          </p:cNvCxnSpPr>
          <p:nvPr/>
        </p:nvCxnSpPr>
        <p:spPr bwMode="auto">
          <a:xfrm flipH="1">
            <a:off x="1487488" y="716967"/>
            <a:ext cx="248" cy="6097933"/>
          </a:xfrm>
          <a:prstGeom prst="straightConnector1">
            <a:avLst/>
          </a:prstGeom>
          <a:noFill/>
          <a:ln w="12700" algn="ctr">
            <a:solidFill>
              <a:schemeClr val="accent1"/>
            </a:solidFill>
            <a:prstDash val="dash"/>
            <a:round/>
            <a:headEnd/>
            <a:tailEnd type="arrow" w="med" len="med"/>
          </a:ln>
        </p:spPr>
      </p:cxnSp>
      <p:pic>
        <p:nvPicPr>
          <p:cNvPr id="19" name="Picture 18"/>
          <p:cNvPicPr>
            <a:picLocks noChangeAspect="1"/>
          </p:cNvPicPr>
          <p:nvPr/>
        </p:nvPicPr>
        <p:blipFill>
          <a:blip r:embed="rId3"/>
          <a:stretch>
            <a:fillRect/>
          </a:stretch>
        </p:blipFill>
        <p:spPr>
          <a:xfrm>
            <a:off x="791292" y="4996996"/>
            <a:ext cx="5423609" cy="1518217"/>
          </a:xfrm>
          <a:prstGeom prst="rect">
            <a:avLst/>
          </a:prstGeom>
        </p:spPr>
      </p:pic>
      <p:pic>
        <p:nvPicPr>
          <p:cNvPr id="20" name="Picture 19"/>
          <p:cNvPicPr>
            <a:picLocks noChangeAspect="1"/>
          </p:cNvPicPr>
          <p:nvPr/>
        </p:nvPicPr>
        <p:blipFill>
          <a:blip r:embed="rId4"/>
          <a:stretch>
            <a:fillRect/>
          </a:stretch>
        </p:blipFill>
        <p:spPr>
          <a:xfrm>
            <a:off x="846930" y="3940798"/>
            <a:ext cx="5160031" cy="1235412"/>
          </a:xfrm>
          <a:prstGeom prst="rect">
            <a:avLst/>
          </a:prstGeom>
        </p:spPr>
      </p:pic>
      <p:pic>
        <p:nvPicPr>
          <p:cNvPr id="21" name="Picture 20"/>
          <p:cNvPicPr>
            <a:picLocks noChangeAspect="1"/>
          </p:cNvPicPr>
          <p:nvPr/>
        </p:nvPicPr>
        <p:blipFill>
          <a:blip r:embed="rId5"/>
          <a:stretch>
            <a:fillRect/>
          </a:stretch>
        </p:blipFill>
        <p:spPr>
          <a:xfrm>
            <a:off x="911424" y="2358586"/>
            <a:ext cx="5746465" cy="1481204"/>
          </a:xfrm>
          <a:prstGeom prst="rect">
            <a:avLst/>
          </a:prstGeom>
        </p:spPr>
      </p:pic>
      <p:pic>
        <p:nvPicPr>
          <p:cNvPr id="22" name="Picture 21"/>
          <p:cNvPicPr>
            <a:picLocks noChangeAspect="1"/>
          </p:cNvPicPr>
          <p:nvPr/>
        </p:nvPicPr>
        <p:blipFill>
          <a:blip r:embed="rId6"/>
          <a:stretch>
            <a:fillRect/>
          </a:stretch>
        </p:blipFill>
        <p:spPr>
          <a:xfrm>
            <a:off x="925595" y="786304"/>
            <a:ext cx="5785220" cy="1491193"/>
          </a:xfrm>
          <a:prstGeom prst="rect">
            <a:avLst/>
          </a:prstGeom>
        </p:spPr>
      </p:pic>
      <p:sp>
        <p:nvSpPr>
          <p:cNvPr id="23" name="TextBox 370"/>
          <p:cNvSpPr txBox="1">
            <a:spLocks noChangeArrowheads="1"/>
          </p:cNvSpPr>
          <p:nvPr/>
        </p:nvSpPr>
        <p:spPr bwMode="auto">
          <a:xfrm>
            <a:off x="1454764" y="6572110"/>
            <a:ext cx="360363" cy="276225"/>
          </a:xfrm>
          <a:prstGeom prst="rect">
            <a:avLst/>
          </a:prstGeom>
          <a:noFill/>
          <a:ln w="9525">
            <a:noFill/>
            <a:miter lim="800000"/>
            <a:headEnd/>
            <a:tailEnd/>
          </a:ln>
        </p:spPr>
        <p:txBody>
          <a:bodyPr>
            <a:spAutoFit/>
          </a:bodyPr>
          <a:lstStyle/>
          <a:p>
            <a:pPr algn="ctr"/>
            <a:r>
              <a:rPr lang="en-US" sz="1200" b="1" dirty="0">
                <a:solidFill>
                  <a:srgbClr val="0070C0"/>
                </a:solidFill>
              </a:rPr>
              <a:t>t</a:t>
            </a:r>
          </a:p>
        </p:txBody>
      </p:sp>
    </p:spTree>
    <p:extLst>
      <p:ext uri="{BB962C8B-B14F-4D97-AF65-F5344CB8AC3E}">
        <p14:creationId xmlns:p14="http://schemas.microsoft.com/office/powerpoint/2010/main" val="55426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endParaRPr lang="en-GB"/>
          </a:p>
        </p:txBody>
      </p:sp>
      <p:sp>
        <p:nvSpPr>
          <p:cNvPr id="7" name="TextBox 7"/>
          <p:cNvSpPr txBox="1"/>
          <p:nvPr/>
        </p:nvSpPr>
        <p:spPr>
          <a:xfrm>
            <a:off x="2063553" y="5878801"/>
            <a:ext cx="7848871" cy="276999"/>
          </a:xfrm>
          <a:prstGeom prst="rect">
            <a:avLst/>
          </a:prstGeom>
          <a:solidFill>
            <a:schemeClr val="bg1">
              <a:lumMod val="85000"/>
            </a:schemeClr>
          </a:solidFill>
          <a:ln>
            <a:solidFill>
              <a:schemeClr val="tx1"/>
            </a:solidFill>
          </a:ln>
        </p:spPr>
        <p:txBody>
          <a:bodyPr wrap="square">
            <a:spAutoFit/>
          </a:bodyPr>
          <a:lstStyle/>
          <a:p>
            <a:pPr algn="ctr">
              <a:defRPr/>
            </a:pPr>
            <a:r>
              <a:rPr lang="en-US" sz="1200" b="1" dirty="0" err="1"/>
              <a:t>Dit</a:t>
            </a:r>
            <a:r>
              <a:rPr lang="en-US" sz="1200" b="1" dirty="0"/>
              <a:t> document is </a:t>
            </a:r>
            <a:r>
              <a:rPr lang="en-US" sz="1200" b="1" dirty="0" err="1"/>
              <a:t>eigendom</a:t>
            </a:r>
            <a:r>
              <a:rPr lang="en-US" sz="1200" b="1" dirty="0"/>
              <a:t> van INFRABEL.</a:t>
            </a:r>
          </a:p>
        </p:txBody>
      </p:sp>
      <p:graphicFrame>
        <p:nvGraphicFramePr>
          <p:cNvPr id="9" name="Table 8"/>
          <p:cNvGraphicFramePr>
            <a:graphicFrameLocks noGrp="1"/>
          </p:cNvGraphicFramePr>
          <p:nvPr>
            <p:extLst>
              <p:ext uri="{D42A27DB-BD31-4B8C-83A1-F6EECF244321}">
                <p14:modId xmlns:p14="http://schemas.microsoft.com/office/powerpoint/2010/main" val="1808963047"/>
              </p:ext>
            </p:extLst>
          </p:nvPr>
        </p:nvGraphicFramePr>
        <p:xfrm>
          <a:off x="2352749" y="1268761"/>
          <a:ext cx="7559675" cy="2713113"/>
        </p:xfrm>
        <a:graphic>
          <a:graphicData uri="http://schemas.openxmlformats.org/drawingml/2006/table">
            <a:tbl>
              <a:tblPr firstRow="1" bandRow="1">
                <a:tableStyleId>{2D5ABB26-0587-4C30-8999-92F81FD0307C}</a:tableStyleId>
              </a:tblPr>
              <a:tblGrid>
                <a:gridCol w="1968667">
                  <a:extLst>
                    <a:ext uri="{9D8B030D-6E8A-4147-A177-3AD203B41FA5}">
                      <a16:colId xmlns:a16="http://schemas.microsoft.com/office/drawing/2014/main" val="20000"/>
                    </a:ext>
                  </a:extLst>
                </a:gridCol>
                <a:gridCol w="1496185">
                  <a:extLst>
                    <a:ext uri="{9D8B030D-6E8A-4147-A177-3AD203B41FA5}">
                      <a16:colId xmlns:a16="http://schemas.microsoft.com/office/drawing/2014/main" val="20001"/>
                    </a:ext>
                  </a:extLst>
                </a:gridCol>
                <a:gridCol w="4094823">
                  <a:extLst>
                    <a:ext uri="{9D8B030D-6E8A-4147-A177-3AD203B41FA5}">
                      <a16:colId xmlns:a16="http://schemas.microsoft.com/office/drawing/2014/main" val="20002"/>
                    </a:ext>
                  </a:extLst>
                </a:gridCol>
              </a:tblGrid>
              <a:tr h="290091">
                <a:tc gridSpan="3">
                  <a:txBody>
                    <a:bodyPr/>
                    <a:lstStyle/>
                    <a:p>
                      <a:pPr algn="ctr"/>
                      <a:r>
                        <a:rPr lang="fr-FR" b="1" noProof="0" dirty="0" err="1"/>
                        <a:t>Basisgegevens</a:t>
                      </a:r>
                      <a:endParaRPr lang="fr-FR"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dirty="0"/>
                    </a:p>
                  </a:txBody>
                  <a:tcPr/>
                </a:tc>
                <a:tc hMerge="1">
                  <a:txBody>
                    <a:bodyPr/>
                    <a:lstStyle/>
                    <a:p>
                      <a:endParaRPr lang="fr-BE"/>
                    </a:p>
                  </a:txBody>
                  <a:tcPr/>
                </a:tc>
                <a:extLst>
                  <a:ext uri="{0D108BD9-81ED-4DB2-BD59-A6C34878D82A}">
                    <a16:rowId xmlns:a16="http://schemas.microsoft.com/office/drawing/2014/main" val="10000"/>
                  </a:ext>
                </a:extLst>
              </a:tr>
              <a:tr h="42115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200" b="1" dirty="0">
                          <a:latin typeface="+mn-lt"/>
                          <a:ea typeface="Times New Roman"/>
                          <a:cs typeface="Times New Roman"/>
                          <a:sym typeface="Wingdings"/>
                        </a:rPr>
                        <a:t></a:t>
                      </a:r>
                      <a:r>
                        <a:rPr lang="en-US" sz="1200" b="0" baseline="0" dirty="0">
                          <a:latin typeface="+mn-lt"/>
                          <a:ea typeface="Times New Roman"/>
                          <a:cs typeface="Times New Roman"/>
                          <a:sym typeface="Wingdings"/>
                        </a:rPr>
                        <a:t>  </a:t>
                      </a:r>
                      <a:r>
                        <a:rPr lang="en-US" sz="1200" b="0" baseline="0" dirty="0" err="1">
                          <a:latin typeface="+mn-lt"/>
                          <a:ea typeface="Times New Roman"/>
                          <a:cs typeface="Times New Roman"/>
                          <a:sym typeface="Wingdings"/>
                        </a:rPr>
                        <a:t>Eenheid</a:t>
                      </a:r>
                      <a:r>
                        <a:rPr lang="en-US" sz="1200" b="0" baseline="0" dirty="0">
                          <a:latin typeface="+mn-lt"/>
                          <a:ea typeface="Times New Roman"/>
                          <a:cs typeface="Times New Roman"/>
                          <a:sym typeface="Wingdings"/>
                        </a:rPr>
                        <a:t> 65 </a:t>
                      </a:r>
                      <a:r>
                        <a:rPr lang="en-US" sz="1200" b="0" baseline="0" dirty="0" err="1">
                          <a:latin typeface="+mn-lt"/>
                          <a:ea typeface="Times New Roman"/>
                          <a:cs typeface="Times New Roman"/>
                          <a:sym typeface="Wingdings"/>
                        </a:rPr>
                        <a:t>leider</a:t>
                      </a:r>
                      <a:r>
                        <a:rPr lang="en-US" sz="1200" b="0" baseline="0" dirty="0">
                          <a:latin typeface="+mn-lt"/>
                          <a:ea typeface="Times New Roman"/>
                          <a:cs typeface="Times New Roman"/>
                          <a:sym typeface="Wingdings"/>
                        </a:rPr>
                        <a:t> van het </a:t>
                      </a:r>
                      <a:r>
                        <a:rPr lang="en-US" sz="1200" b="0" baseline="0" dirty="0" err="1">
                          <a:latin typeface="+mn-lt"/>
                          <a:ea typeface="Times New Roman"/>
                          <a:cs typeface="Times New Roman"/>
                          <a:sym typeface="Wingdings"/>
                        </a:rPr>
                        <a:t>werk</a:t>
                      </a:r>
                      <a:r>
                        <a:rPr lang="en-US" sz="1200" b="0" baseline="0">
                          <a:latin typeface="+mn-lt"/>
                          <a:ea typeface="Times New Roman"/>
                          <a:cs typeface="Times New Roman"/>
                          <a:sym typeface="Wingdings"/>
                        </a:rPr>
                        <a:t> - beveiligingssysteem</a:t>
                      </a:r>
                      <a:r>
                        <a:rPr lang="en-US" sz="1200" b="0" baseline="0" dirty="0">
                          <a:latin typeface="+mn-lt"/>
                          <a:ea typeface="Times New Roman"/>
                          <a:cs typeface="Times New Roman"/>
                          <a:sym typeface="Wingdings"/>
                        </a:rPr>
                        <a:t> met kijkuit_</a:t>
                      </a:r>
                      <a:r>
                        <a:rPr lang="en-US" sz="1200" dirty="0"/>
                        <a:t>V3.0.pptx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fr-BE"/>
                    </a:p>
                  </a:txBody>
                  <a:tcPr/>
                </a:tc>
                <a:extLst>
                  <a:ext uri="{0D108BD9-81ED-4DB2-BD59-A6C34878D82A}">
                    <a16:rowId xmlns:a16="http://schemas.microsoft.com/office/drawing/2014/main" val="10001"/>
                  </a:ext>
                </a:extLst>
              </a:tr>
              <a:tr h="1220682">
                <a:tc>
                  <a:txBody>
                    <a:bodyPr/>
                    <a:lstStyle/>
                    <a:p>
                      <a:pPr algn="l"/>
                      <a:r>
                        <a:rPr lang="fr-FR" sz="1200" b="1" noProof="0" dirty="0" err="1"/>
                        <a:t>Werkgroep</a:t>
                      </a:r>
                      <a:endParaRPr lang="fr-FR"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I-AM.111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t>Campet Simon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t>Festjens Ilse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t>Laurent Alexis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0040">
                <a:tc>
                  <a:txBody>
                    <a:bodyPr/>
                    <a:lstStyle/>
                    <a:p>
                      <a:pPr algn="l"/>
                      <a:r>
                        <a:rPr lang="fr-FR" sz="1200" b="1" kern="1200" noProof="0" dirty="0" err="1">
                          <a:solidFill>
                            <a:schemeClr val="tx1"/>
                          </a:solidFill>
                          <a:latin typeface="+mn-lt"/>
                          <a:ea typeface="+mn-ea"/>
                          <a:cs typeface="+mn-cs"/>
                        </a:rPr>
                        <a:t>Eigenaar</a:t>
                      </a:r>
                      <a:r>
                        <a:rPr lang="fr-FR" sz="1200" b="1" kern="1200" noProof="0" dirty="0">
                          <a:solidFill>
                            <a:schemeClr val="tx1"/>
                          </a:solidFill>
                          <a:latin typeface="+mn-lt"/>
                          <a:ea typeface="+mn-ea"/>
                          <a:cs typeface="+mn-cs"/>
                        </a:rPr>
                        <a:t> van de </a:t>
                      </a:r>
                      <a:r>
                        <a:rPr lang="fr-FR" sz="1200" b="1" kern="1200" noProof="0" dirty="0" err="1">
                          <a:solidFill>
                            <a:schemeClr val="tx1"/>
                          </a:solidFill>
                          <a:latin typeface="+mn-lt"/>
                          <a:ea typeface="+mn-ea"/>
                          <a:cs typeface="+mn-cs"/>
                        </a:rPr>
                        <a:t>inhoud</a:t>
                      </a:r>
                      <a:endParaRPr lang="fr-FR" sz="1200" b="1" kern="1200" noProof="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I-AM.111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21150">
                <a:tc>
                  <a:txBody>
                    <a:bodyPr/>
                    <a:lstStyle/>
                    <a:p>
                      <a:pPr algn="l"/>
                      <a:r>
                        <a:rPr lang="fr-FR" sz="1200" b="1" kern="1200" noProof="0" dirty="0" err="1">
                          <a:solidFill>
                            <a:schemeClr val="tx1"/>
                          </a:solidFill>
                          <a:latin typeface="+mn-lt"/>
                          <a:ea typeface="+mn-ea"/>
                          <a:cs typeface="+mn-cs"/>
                        </a:rPr>
                        <a:t>Eigenaar</a:t>
                      </a:r>
                      <a:r>
                        <a:rPr lang="fr-FR" sz="1200" b="1" kern="1200" noProof="0" dirty="0">
                          <a:solidFill>
                            <a:schemeClr val="tx1"/>
                          </a:solidFill>
                          <a:latin typeface="+mn-lt"/>
                          <a:ea typeface="+mn-ea"/>
                          <a:cs typeface="+mn-cs"/>
                        </a:rPr>
                        <a:t> van de </a:t>
                      </a:r>
                      <a:r>
                        <a:rPr lang="fr-FR" sz="1200" b="1" kern="1200" noProof="0" dirty="0" err="1">
                          <a:solidFill>
                            <a:schemeClr val="tx1"/>
                          </a:solidFill>
                          <a:latin typeface="+mn-lt"/>
                          <a:ea typeface="+mn-ea"/>
                          <a:cs typeface="+mn-cs"/>
                        </a:rPr>
                        <a:t>layout</a:t>
                      </a:r>
                      <a:endParaRPr lang="fr-FR" sz="1200" b="1" kern="1200" noProof="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sz="1200" dirty="0"/>
                        <a:t>I-AM.114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640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8832304" y="210204"/>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132071" y="274513"/>
            <a:ext cx="8064500" cy="616960"/>
          </a:xfrm>
          <a:prstGeom prst="rect">
            <a:avLst/>
          </a:prstGeom>
        </p:spPr>
        <p:txBody>
          <a:bodyPr/>
          <a:lstStyle/>
          <a:p>
            <a:pPr>
              <a:tabLst>
                <a:tab pos="542925" algn="l"/>
              </a:tabLst>
            </a:pPr>
            <a:br>
              <a:rPr lang="en-US" sz="2000" dirty="0"/>
            </a:br>
            <a:r>
              <a:rPr lang="en-US" sz="1800" b="1" kern="0" dirty="0" err="1">
                <a:solidFill>
                  <a:srgbClr val="0070C0"/>
                </a:solidFill>
              </a:rPr>
              <a:t>Tijd</a:t>
            </a:r>
            <a:r>
              <a:rPr lang="en-US" sz="1800" b="1" kern="0" dirty="0">
                <a:solidFill>
                  <a:srgbClr val="0070C0"/>
                </a:solidFill>
              </a:rPr>
              <a:t> van </a:t>
            </a:r>
            <a:r>
              <a:rPr lang="en-US" sz="1800" b="1" kern="0" dirty="0" err="1">
                <a:solidFill>
                  <a:srgbClr val="0070C0"/>
                </a:solidFill>
              </a:rPr>
              <a:t>vrijmaking</a:t>
            </a:r>
            <a:r>
              <a:rPr lang="en-US" sz="1800" b="1" kern="0" dirty="0">
                <a:solidFill>
                  <a:srgbClr val="0070C0"/>
                </a:solidFill>
              </a:rPr>
              <a:t>: </a:t>
            </a:r>
            <a:r>
              <a:rPr lang="en-US" sz="1800" b="1" kern="0" dirty="0" err="1">
                <a:solidFill>
                  <a:srgbClr val="0070C0"/>
                </a:solidFill>
              </a:rPr>
              <a:t>definitie</a:t>
            </a:r>
            <a:endParaRPr lang="en-US" sz="1800" b="1" kern="0" dirty="0">
              <a:solidFill>
                <a:srgbClr val="0070C0"/>
              </a:solidFill>
            </a:endParaRPr>
          </a:p>
        </p:txBody>
      </p:sp>
      <p:sp>
        <p:nvSpPr>
          <p:cNvPr id="17" name="Rounded Rectangle 12"/>
          <p:cNvSpPr/>
          <p:nvPr/>
        </p:nvSpPr>
        <p:spPr bwMode="auto">
          <a:xfrm>
            <a:off x="1176020" y="1133301"/>
            <a:ext cx="9528491" cy="1026274"/>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b="1" dirty="0">
                <a:latin typeface="+mn-lt"/>
              </a:rPr>
              <a:t>De </a:t>
            </a:r>
            <a:r>
              <a:rPr lang="fr-BE" b="1" dirty="0" err="1">
                <a:latin typeface="+mn-lt"/>
              </a:rPr>
              <a:t>tijd</a:t>
            </a:r>
            <a:r>
              <a:rPr lang="fr-BE" b="1" dirty="0">
                <a:latin typeface="+mn-lt"/>
              </a:rPr>
              <a:t> van </a:t>
            </a:r>
            <a:r>
              <a:rPr lang="fr-BE" b="1" dirty="0" err="1">
                <a:latin typeface="+mn-lt"/>
              </a:rPr>
              <a:t>vrijmaking</a:t>
            </a:r>
            <a:r>
              <a:rPr lang="fr-BE" b="1" dirty="0">
                <a:latin typeface="+mn-lt"/>
              </a:rPr>
              <a:t> </a:t>
            </a:r>
            <a:r>
              <a:rPr lang="fr-BE" dirty="0" err="1">
                <a:latin typeface="+mn-lt"/>
              </a:rPr>
              <a:t>is</a:t>
            </a:r>
            <a:r>
              <a:rPr lang="fr-BE" dirty="0">
                <a:latin typeface="+mn-lt"/>
              </a:rPr>
              <a:t> de totale </a:t>
            </a:r>
            <a:r>
              <a:rPr lang="fr-BE" dirty="0" err="1">
                <a:latin typeface="+mn-lt"/>
              </a:rPr>
              <a:t>tijd</a:t>
            </a:r>
            <a:r>
              <a:rPr lang="fr-BE" dirty="0">
                <a:latin typeface="+mn-lt"/>
              </a:rPr>
              <a:t> die </a:t>
            </a:r>
            <a:r>
              <a:rPr lang="fr-BE" dirty="0" err="1">
                <a:latin typeface="+mn-lt"/>
              </a:rPr>
              <a:t>nodig</a:t>
            </a:r>
            <a:r>
              <a:rPr lang="fr-BE" dirty="0">
                <a:latin typeface="+mn-lt"/>
              </a:rPr>
              <a:t> </a:t>
            </a:r>
            <a:r>
              <a:rPr lang="fr-BE" dirty="0" err="1">
                <a:latin typeface="+mn-lt"/>
              </a:rPr>
              <a:t>is</a:t>
            </a:r>
            <a:r>
              <a:rPr lang="fr-BE" dirty="0">
                <a:latin typeface="+mn-lt"/>
              </a:rPr>
              <a:t> om het </a:t>
            </a:r>
            <a:r>
              <a:rPr lang="fr-BE" dirty="0" err="1">
                <a:latin typeface="+mn-lt"/>
              </a:rPr>
              <a:t>spoor</a:t>
            </a:r>
            <a:r>
              <a:rPr lang="fr-BE" dirty="0">
                <a:latin typeface="+mn-lt"/>
              </a:rPr>
              <a:t> </a:t>
            </a:r>
            <a:r>
              <a:rPr lang="fr-BE" dirty="0" err="1">
                <a:latin typeface="+mn-lt"/>
              </a:rPr>
              <a:t>vrij</a:t>
            </a:r>
            <a:r>
              <a:rPr lang="fr-BE" dirty="0">
                <a:latin typeface="+mn-lt"/>
              </a:rPr>
              <a:t> en </a:t>
            </a:r>
            <a:r>
              <a:rPr lang="fr-BE" dirty="0" err="1">
                <a:latin typeface="+mn-lt"/>
              </a:rPr>
              <a:t>berijdbaar</a:t>
            </a:r>
            <a:r>
              <a:rPr lang="fr-BE" dirty="0">
                <a:latin typeface="+mn-lt"/>
              </a:rPr>
              <a:t> te </a:t>
            </a:r>
            <a:r>
              <a:rPr lang="fr-BE" dirty="0" err="1">
                <a:latin typeface="+mn-lt"/>
              </a:rPr>
              <a:t>maken</a:t>
            </a:r>
            <a:r>
              <a:rPr lang="fr-BE" dirty="0">
                <a:latin typeface="+mn-lt"/>
              </a:rPr>
              <a:t> en </a:t>
            </a:r>
            <a:r>
              <a:rPr lang="fr-BE" dirty="0" err="1">
                <a:latin typeface="+mn-lt"/>
              </a:rPr>
              <a:t>zich</a:t>
            </a:r>
            <a:r>
              <a:rPr lang="fr-BE" dirty="0">
                <a:latin typeface="+mn-lt"/>
              </a:rPr>
              <a:t> </a:t>
            </a:r>
            <a:r>
              <a:rPr lang="fr-BE" dirty="0" err="1">
                <a:latin typeface="+mn-lt"/>
              </a:rPr>
              <a:t>vervolgens</a:t>
            </a:r>
            <a:r>
              <a:rPr lang="fr-BE" dirty="0">
                <a:latin typeface="+mn-lt"/>
              </a:rPr>
              <a:t> </a:t>
            </a:r>
            <a:r>
              <a:rPr lang="fr-BE" dirty="0" err="1">
                <a:latin typeface="+mn-lt"/>
              </a:rPr>
              <a:t>terug</a:t>
            </a:r>
            <a:r>
              <a:rPr lang="fr-BE" dirty="0">
                <a:latin typeface="+mn-lt"/>
              </a:rPr>
              <a:t> te </a:t>
            </a:r>
            <a:r>
              <a:rPr lang="fr-BE" dirty="0" err="1">
                <a:latin typeface="+mn-lt"/>
              </a:rPr>
              <a:t>trekken</a:t>
            </a:r>
            <a:r>
              <a:rPr lang="fr-BE" dirty="0">
                <a:latin typeface="+mn-lt"/>
              </a:rPr>
              <a:t> op </a:t>
            </a:r>
            <a:r>
              <a:rPr lang="fr-BE" dirty="0" err="1">
                <a:latin typeface="+mn-lt"/>
              </a:rPr>
              <a:t>een</a:t>
            </a:r>
            <a:r>
              <a:rPr lang="fr-BE" dirty="0">
                <a:latin typeface="+mn-lt"/>
              </a:rPr>
              <a:t> </a:t>
            </a:r>
            <a:r>
              <a:rPr lang="fr-BE" dirty="0" err="1">
                <a:latin typeface="+mn-lt"/>
              </a:rPr>
              <a:t>veilige</a:t>
            </a:r>
            <a:r>
              <a:rPr lang="fr-BE" dirty="0">
                <a:latin typeface="+mn-lt"/>
              </a:rPr>
              <a:t> </a:t>
            </a:r>
            <a:r>
              <a:rPr lang="fr-BE" dirty="0" err="1">
                <a:latin typeface="+mn-lt"/>
              </a:rPr>
              <a:t>plaats</a:t>
            </a:r>
            <a:r>
              <a:rPr lang="fr-BE" dirty="0">
                <a:latin typeface="+mn-lt"/>
              </a:rPr>
              <a:t>, </a:t>
            </a:r>
            <a:r>
              <a:rPr lang="fr-BE" dirty="0" err="1">
                <a:latin typeface="+mn-lt"/>
              </a:rPr>
              <a:t>rekening</a:t>
            </a:r>
            <a:r>
              <a:rPr lang="fr-BE" dirty="0">
                <a:latin typeface="+mn-lt"/>
              </a:rPr>
              <a:t> </a:t>
            </a:r>
            <a:r>
              <a:rPr lang="fr-BE" dirty="0" err="1">
                <a:latin typeface="+mn-lt"/>
              </a:rPr>
              <a:t>houdend</a:t>
            </a:r>
            <a:r>
              <a:rPr lang="fr-BE" dirty="0">
                <a:latin typeface="+mn-lt"/>
              </a:rPr>
              <a:t> met </a:t>
            </a:r>
            <a:r>
              <a:rPr lang="fr-BE" dirty="0" err="1">
                <a:latin typeface="+mn-lt"/>
              </a:rPr>
              <a:t>een</a:t>
            </a:r>
            <a:r>
              <a:rPr lang="fr-BE" dirty="0">
                <a:latin typeface="+mn-lt"/>
              </a:rPr>
              <a:t> </a:t>
            </a:r>
            <a:r>
              <a:rPr lang="fr-BE" dirty="0" err="1">
                <a:latin typeface="+mn-lt"/>
              </a:rPr>
              <a:t>voldoende</a:t>
            </a:r>
            <a:r>
              <a:rPr lang="fr-BE" dirty="0">
                <a:latin typeface="+mn-lt"/>
              </a:rPr>
              <a:t> </a:t>
            </a:r>
            <a:r>
              <a:rPr lang="fr-BE" dirty="0" err="1">
                <a:latin typeface="+mn-lt"/>
              </a:rPr>
              <a:t>veiligheidsmarge</a:t>
            </a:r>
            <a:r>
              <a:rPr lang="fr-BE" dirty="0">
                <a:latin typeface="+mn-lt"/>
              </a:rPr>
              <a:t>.</a:t>
            </a:r>
          </a:p>
          <a:p>
            <a:pPr algn="just">
              <a:defRPr/>
            </a:pPr>
            <a:endParaRPr lang="fr-BE" sz="1600" dirty="0"/>
          </a:p>
        </p:txBody>
      </p:sp>
      <p:sp>
        <p:nvSpPr>
          <p:cNvPr id="13" name="Rounded Rectangle 12"/>
          <p:cNvSpPr/>
          <p:nvPr/>
        </p:nvSpPr>
        <p:spPr bwMode="auto">
          <a:xfrm>
            <a:off x="1775520" y="3068960"/>
            <a:ext cx="4968552" cy="2448272"/>
          </a:xfrm>
          <a:prstGeom prst="roundRect">
            <a:avLst/>
          </a:prstGeom>
          <a:noFill/>
          <a:ln w="3175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dirty="0">
                <a:latin typeface="+mn-lt"/>
              </a:rPr>
              <a:t>De </a:t>
            </a:r>
            <a:r>
              <a:rPr lang="fr-BE" dirty="0" err="1">
                <a:latin typeface="+mn-lt"/>
              </a:rPr>
              <a:t>tijd</a:t>
            </a:r>
            <a:r>
              <a:rPr lang="fr-BE" dirty="0">
                <a:latin typeface="+mn-lt"/>
              </a:rPr>
              <a:t> van </a:t>
            </a:r>
            <a:r>
              <a:rPr lang="fr-BE" dirty="0" err="1">
                <a:latin typeface="+mn-lt"/>
              </a:rPr>
              <a:t>vrijmaking</a:t>
            </a:r>
            <a:r>
              <a:rPr lang="fr-BE" dirty="0">
                <a:latin typeface="+mn-lt"/>
              </a:rPr>
              <a:t> </a:t>
            </a:r>
            <a:r>
              <a:rPr lang="fr-BE" dirty="0" err="1">
                <a:latin typeface="+mn-lt"/>
              </a:rPr>
              <a:t>is</a:t>
            </a:r>
            <a:r>
              <a:rPr lang="fr-BE" dirty="0">
                <a:latin typeface="+mn-lt"/>
              </a:rPr>
              <a:t> </a:t>
            </a:r>
            <a:r>
              <a:rPr lang="fr-BE" dirty="0" err="1">
                <a:latin typeface="+mn-lt"/>
              </a:rPr>
              <a:t>afhankelijk</a:t>
            </a:r>
            <a:r>
              <a:rPr lang="fr-BE" dirty="0">
                <a:latin typeface="+mn-lt"/>
              </a:rPr>
              <a:t> van:</a:t>
            </a:r>
          </a:p>
          <a:p>
            <a:pPr marL="285750" indent="-285750" algn="just">
              <a:buFontTx/>
              <a:buChar char="-"/>
              <a:defRPr/>
            </a:pPr>
            <a:r>
              <a:rPr lang="fr-BE" dirty="0">
                <a:latin typeface="+mn-lt"/>
              </a:rPr>
              <a:t>de </a:t>
            </a:r>
            <a:r>
              <a:rPr lang="fr-BE" dirty="0" err="1">
                <a:latin typeface="+mn-lt"/>
              </a:rPr>
              <a:t>aard</a:t>
            </a:r>
            <a:r>
              <a:rPr lang="fr-BE" dirty="0">
                <a:latin typeface="+mn-lt"/>
              </a:rPr>
              <a:t> van het </a:t>
            </a:r>
            <a:r>
              <a:rPr lang="fr-BE" dirty="0" err="1">
                <a:latin typeface="+mn-lt"/>
              </a:rPr>
              <a:t>werk</a:t>
            </a:r>
            <a:r>
              <a:rPr lang="fr-BE" dirty="0">
                <a:latin typeface="+mn-lt"/>
              </a:rPr>
              <a:t>; </a:t>
            </a:r>
          </a:p>
          <a:p>
            <a:pPr marL="285750" indent="-285750" algn="just">
              <a:buFontTx/>
              <a:buChar char="-"/>
              <a:defRPr/>
            </a:pPr>
            <a:r>
              <a:rPr lang="fr-BE" dirty="0">
                <a:latin typeface="+mn-lt"/>
              </a:rPr>
              <a:t>het </a:t>
            </a:r>
            <a:r>
              <a:rPr lang="fr-BE" dirty="0" err="1">
                <a:latin typeface="+mn-lt"/>
              </a:rPr>
              <a:t>gebruikte</a:t>
            </a:r>
            <a:r>
              <a:rPr lang="fr-BE" dirty="0">
                <a:latin typeface="+mn-lt"/>
              </a:rPr>
              <a:t> </a:t>
            </a:r>
            <a:r>
              <a:rPr lang="fr-BE" dirty="0" err="1">
                <a:latin typeface="+mn-lt"/>
              </a:rPr>
              <a:t>gereedschap</a:t>
            </a:r>
            <a:r>
              <a:rPr lang="fr-BE" dirty="0">
                <a:latin typeface="+mn-lt"/>
              </a:rPr>
              <a:t>;</a:t>
            </a:r>
          </a:p>
          <a:p>
            <a:pPr marL="285750" indent="-285750" algn="just">
              <a:buFontTx/>
              <a:buChar char="-"/>
              <a:defRPr/>
            </a:pPr>
            <a:r>
              <a:rPr lang="fr-BE" dirty="0">
                <a:latin typeface="+mn-lt"/>
              </a:rPr>
              <a:t>de </a:t>
            </a:r>
            <a:r>
              <a:rPr lang="fr-BE" dirty="0" err="1">
                <a:latin typeface="+mn-lt"/>
              </a:rPr>
              <a:t>plaats</a:t>
            </a:r>
            <a:r>
              <a:rPr lang="fr-BE" dirty="0">
                <a:latin typeface="+mn-lt"/>
              </a:rPr>
              <a:t> in het </a:t>
            </a:r>
            <a:r>
              <a:rPr lang="fr-BE" dirty="0" err="1">
                <a:latin typeface="+mn-lt"/>
              </a:rPr>
              <a:t>spoor</a:t>
            </a:r>
            <a:r>
              <a:rPr lang="fr-BE" dirty="0">
                <a:latin typeface="+mn-lt"/>
              </a:rPr>
              <a:t> </a:t>
            </a:r>
            <a:r>
              <a:rPr lang="fr-BE" dirty="0" err="1">
                <a:latin typeface="+mn-lt"/>
              </a:rPr>
              <a:t>waar</a:t>
            </a:r>
            <a:r>
              <a:rPr lang="fr-BE" dirty="0">
                <a:latin typeface="+mn-lt"/>
              </a:rPr>
              <a:t> de </a:t>
            </a:r>
            <a:r>
              <a:rPr lang="fr-BE" dirty="0" err="1">
                <a:latin typeface="+mn-lt"/>
              </a:rPr>
              <a:t>werkzaamheden</a:t>
            </a:r>
            <a:r>
              <a:rPr lang="fr-BE" dirty="0">
                <a:latin typeface="+mn-lt"/>
              </a:rPr>
              <a:t> </a:t>
            </a:r>
            <a:r>
              <a:rPr lang="fr-BE" dirty="0" err="1">
                <a:latin typeface="+mn-lt"/>
              </a:rPr>
              <a:t>worden</a:t>
            </a:r>
            <a:r>
              <a:rPr lang="fr-BE" dirty="0">
                <a:latin typeface="+mn-lt"/>
              </a:rPr>
              <a:t> </a:t>
            </a:r>
            <a:r>
              <a:rPr lang="fr-BE" dirty="0" err="1">
                <a:latin typeface="+mn-lt"/>
              </a:rPr>
              <a:t>uitgevoerd</a:t>
            </a:r>
            <a:r>
              <a:rPr lang="fr-BE" dirty="0">
                <a:latin typeface="+mn-lt"/>
              </a:rPr>
              <a:t>;</a:t>
            </a:r>
          </a:p>
          <a:p>
            <a:pPr marL="285750" indent="-285750" algn="just">
              <a:buFontTx/>
              <a:buChar char="-"/>
              <a:defRPr/>
            </a:pPr>
            <a:r>
              <a:rPr lang="fr-BE" dirty="0">
                <a:latin typeface="+mn-lt"/>
              </a:rPr>
              <a:t>de </a:t>
            </a:r>
            <a:r>
              <a:rPr lang="fr-BE" dirty="0" err="1">
                <a:latin typeface="+mn-lt"/>
              </a:rPr>
              <a:t>afstand</a:t>
            </a:r>
            <a:r>
              <a:rPr lang="fr-BE" dirty="0">
                <a:latin typeface="+mn-lt"/>
              </a:rPr>
              <a:t> en de </a:t>
            </a:r>
            <a:r>
              <a:rPr lang="fr-BE" dirty="0" err="1">
                <a:latin typeface="+mn-lt"/>
              </a:rPr>
              <a:t>gemakkelijkheid</a:t>
            </a:r>
            <a:r>
              <a:rPr lang="fr-BE" dirty="0">
                <a:latin typeface="+mn-lt"/>
              </a:rPr>
              <a:t> om de </a:t>
            </a:r>
            <a:r>
              <a:rPr lang="fr-BE" dirty="0" err="1">
                <a:latin typeface="+mn-lt"/>
              </a:rPr>
              <a:t>voorziene</a:t>
            </a:r>
            <a:r>
              <a:rPr lang="fr-BE" dirty="0">
                <a:latin typeface="+mn-lt"/>
              </a:rPr>
              <a:t> </a:t>
            </a:r>
            <a:r>
              <a:rPr lang="fr-BE" dirty="0" err="1">
                <a:latin typeface="+mn-lt"/>
              </a:rPr>
              <a:t>plaats</a:t>
            </a:r>
            <a:r>
              <a:rPr lang="fr-BE" dirty="0">
                <a:latin typeface="+mn-lt"/>
              </a:rPr>
              <a:t> te </a:t>
            </a:r>
            <a:r>
              <a:rPr lang="fr-BE" dirty="0" err="1">
                <a:latin typeface="+mn-lt"/>
              </a:rPr>
              <a:t>bereiken</a:t>
            </a:r>
            <a:r>
              <a:rPr lang="fr-BE" dirty="0">
                <a:latin typeface="+mn-lt"/>
              </a:rPr>
              <a:t> </a:t>
            </a:r>
            <a:r>
              <a:rPr lang="fr-BE" dirty="0" err="1">
                <a:latin typeface="+mn-lt"/>
              </a:rPr>
              <a:t>waar</a:t>
            </a:r>
            <a:r>
              <a:rPr lang="fr-BE" dirty="0">
                <a:latin typeface="+mn-lt"/>
              </a:rPr>
              <a:t> men </a:t>
            </a:r>
            <a:r>
              <a:rPr lang="fr-BE" dirty="0" err="1">
                <a:latin typeface="+mn-lt"/>
              </a:rPr>
              <a:t>zich</a:t>
            </a:r>
            <a:r>
              <a:rPr lang="fr-BE" dirty="0">
                <a:latin typeface="+mn-lt"/>
              </a:rPr>
              <a:t> </a:t>
            </a:r>
            <a:r>
              <a:rPr lang="fr-BE" dirty="0" err="1">
                <a:latin typeface="+mn-lt"/>
              </a:rPr>
              <a:t>zal</a:t>
            </a:r>
            <a:r>
              <a:rPr lang="fr-BE" dirty="0">
                <a:latin typeface="+mn-lt"/>
              </a:rPr>
              <a:t> </a:t>
            </a:r>
            <a:r>
              <a:rPr lang="fr-BE" dirty="0" err="1">
                <a:latin typeface="+mn-lt"/>
              </a:rPr>
              <a:t>opstellen</a:t>
            </a:r>
            <a:r>
              <a:rPr lang="fr-BE" dirty="0">
                <a:latin typeface="+mn-lt"/>
              </a:rPr>
              <a:t>.</a:t>
            </a:r>
          </a:p>
        </p:txBody>
      </p:sp>
      <p:pic>
        <p:nvPicPr>
          <p:cNvPr id="2" name="Picture 1"/>
          <p:cNvPicPr>
            <a:picLocks noChangeAspect="1"/>
          </p:cNvPicPr>
          <p:nvPr/>
        </p:nvPicPr>
        <p:blipFill>
          <a:blip r:embed="rId2"/>
          <a:stretch>
            <a:fillRect/>
          </a:stretch>
        </p:blipFill>
        <p:spPr>
          <a:xfrm>
            <a:off x="7873397" y="2339439"/>
            <a:ext cx="2591025" cy="4084674"/>
          </a:xfrm>
          <a:prstGeom prst="rect">
            <a:avLst/>
          </a:prstGeom>
        </p:spPr>
      </p:pic>
      <p:pic>
        <p:nvPicPr>
          <p:cNvPr id="4" name="Picture 3"/>
          <p:cNvPicPr>
            <a:picLocks noChangeAspect="1"/>
          </p:cNvPicPr>
          <p:nvPr/>
        </p:nvPicPr>
        <p:blipFill>
          <a:blip r:embed="rId3"/>
          <a:stretch>
            <a:fillRect/>
          </a:stretch>
        </p:blipFill>
        <p:spPr>
          <a:xfrm>
            <a:off x="6849180" y="4175410"/>
            <a:ext cx="1024217" cy="365792"/>
          </a:xfrm>
          <a:prstGeom prst="rect">
            <a:avLst/>
          </a:prstGeom>
        </p:spPr>
      </p:pic>
      <p:pic>
        <p:nvPicPr>
          <p:cNvPr id="9" name="Object 3"/>
          <p:cNvPicPr>
            <a:picLocks noChangeArrowheads="1"/>
          </p:cNvPicPr>
          <p:nvPr/>
        </p:nvPicPr>
        <p:blipFill>
          <a:blip r:embed="rId4" cstate="email">
            <a:extLst>
              <a:ext uri="{28A0092B-C50C-407E-A947-70E740481C1C}">
                <a14:useLocalDpi xmlns:a14="http://schemas.microsoft.com/office/drawing/2010/main"/>
              </a:ext>
            </a:extLst>
          </a:blip>
          <a:srcRect l="-24509" t="-18781" r="-26208" b="-5528"/>
          <a:stretch>
            <a:fillRect/>
          </a:stretch>
        </p:blipFill>
        <p:spPr bwMode="auto">
          <a:xfrm rot="21178767">
            <a:off x="735915" y="464502"/>
            <a:ext cx="3527203" cy="2057611"/>
          </a:xfrm>
          <a:prstGeom prst="rect">
            <a:avLst/>
          </a:prstGeom>
          <a:noFill/>
          <a:ln w="9525">
            <a:noFill/>
            <a:miter lim="800000"/>
            <a:headEnd/>
            <a:tailEnd/>
          </a:ln>
        </p:spPr>
      </p:pic>
    </p:spTree>
    <p:extLst>
      <p:ext uri="{BB962C8B-B14F-4D97-AF65-F5344CB8AC3E}">
        <p14:creationId xmlns:p14="http://schemas.microsoft.com/office/powerpoint/2010/main" val="173473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8969400" y="170316"/>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911424" y="255373"/>
            <a:ext cx="8064500" cy="616960"/>
          </a:xfrm>
          <a:prstGeom prst="rect">
            <a:avLst/>
          </a:prstGeom>
        </p:spPr>
        <p:txBody>
          <a:bodyPr/>
          <a:lstStyle/>
          <a:p>
            <a:pPr>
              <a:tabLst>
                <a:tab pos="542925" algn="l"/>
              </a:tabLst>
            </a:pPr>
            <a:br>
              <a:rPr lang="en-US" sz="2000" dirty="0"/>
            </a:br>
            <a:r>
              <a:rPr lang="en-US" sz="1800" b="1" kern="0" dirty="0" err="1">
                <a:solidFill>
                  <a:srgbClr val="0070C0"/>
                </a:solidFill>
              </a:rPr>
              <a:t>Tijd</a:t>
            </a:r>
            <a:r>
              <a:rPr lang="en-US" sz="1800" b="1" kern="0" dirty="0">
                <a:solidFill>
                  <a:srgbClr val="0070C0"/>
                </a:solidFill>
              </a:rPr>
              <a:t> van </a:t>
            </a:r>
            <a:r>
              <a:rPr lang="en-US" sz="1800" b="1" kern="0" dirty="0" err="1">
                <a:solidFill>
                  <a:srgbClr val="0070C0"/>
                </a:solidFill>
              </a:rPr>
              <a:t>vrijmaking</a:t>
            </a:r>
            <a:r>
              <a:rPr lang="en-US" sz="1800" b="1" kern="0" dirty="0">
                <a:solidFill>
                  <a:srgbClr val="0070C0"/>
                </a:solidFill>
              </a:rPr>
              <a:t>: </a:t>
            </a:r>
            <a:r>
              <a:rPr lang="en-US" sz="1800" b="1" kern="0" dirty="0" err="1">
                <a:solidFill>
                  <a:srgbClr val="0070C0"/>
                </a:solidFill>
              </a:rPr>
              <a:t>berekening</a:t>
            </a:r>
            <a:endParaRPr lang="en-US" sz="1800" b="1" kern="0" dirty="0">
              <a:solidFill>
                <a:srgbClr val="0070C0"/>
              </a:solidFill>
            </a:endParaRPr>
          </a:p>
        </p:txBody>
      </p:sp>
      <p:sp>
        <p:nvSpPr>
          <p:cNvPr id="17" name="Rounded Rectangle 12"/>
          <p:cNvSpPr/>
          <p:nvPr/>
        </p:nvSpPr>
        <p:spPr bwMode="auto">
          <a:xfrm>
            <a:off x="911424" y="1106582"/>
            <a:ext cx="8928992" cy="2250410"/>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dirty="0">
                <a:latin typeface="+mn-lt"/>
              </a:rPr>
              <a:t>De </a:t>
            </a:r>
            <a:r>
              <a:rPr lang="fr-BE" dirty="0" err="1">
                <a:latin typeface="+mn-lt"/>
              </a:rPr>
              <a:t>tijd</a:t>
            </a:r>
            <a:r>
              <a:rPr lang="fr-BE" dirty="0">
                <a:latin typeface="+mn-lt"/>
              </a:rPr>
              <a:t> van </a:t>
            </a:r>
            <a:r>
              <a:rPr lang="fr-BE" dirty="0" err="1">
                <a:latin typeface="+mn-lt"/>
              </a:rPr>
              <a:t>vrijmaking</a:t>
            </a:r>
            <a:r>
              <a:rPr lang="fr-BE" dirty="0">
                <a:latin typeface="+mn-lt"/>
              </a:rPr>
              <a:t> </a:t>
            </a:r>
            <a:r>
              <a:rPr lang="fr-BE" dirty="0" err="1">
                <a:latin typeface="+mn-lt"/>
              </a:rPr>
              <a:t>is</a:t>
            </a:r>
            <a:r>
              <a:rPr lang="fr-BE" dirty="0">
                <a:latin typeface="+mn-lt"/>
              </a:rPr>
              <a:t> de </a:t>
            </a:r>
            <a:r>
              <a:rPr lang="fr-BE" dirty="0" err="1">
                <a:latin typeface="+mn-lt"/>
              </a:rPr>
              <a:t>som</a:t>
            </a:r>
            <a:r>
              <a:rPr lang="fr-BE" dirty="0">
                <a:latin typeface="+mn-lt"/>
              </a:rPr>
              <a:t> van </a:t>
            </a:r>
            <a:r>
              <a:rPr lang="fr-BE" dirty="0" err="1">
                <a:latin typeface="+mn-lt"/>
              </a:rPr>
              <a:t>drie</a:t>
            </a:r>
            <a:r>
              <a:rPr lang="fr-BE" dirty="0">
                <a:latin typeface="+mn-lt"/>
              </a:rPr>
              <a:t> </a:t>
            </a:r>
            <a:r>
              <a:rPr lang="fr-BE" dirty="0" err="1">
                <a:latin typeface="+mn-lt"/>
              </a:rPr>
              <a:t>deeltijden</a:t>
            </a:r>
            <a:r>
              <a:rPr lang="fr-BE" dirty="0">
                <a:latin typeface="+mn-lt"/>
              </a:rPr>
              <a:t>, </a:t>
            </a:r>
            <a:r>
              <a:rPr lang="fr-BE" dirty="0" err="1">
                <a:latin typeface="+mn-lt"/>
              </a:rPr>
              <a:t>nl</a:t>
            </a:r>
            <a:r>
              <a:rPr lang="fr-BE" dirty="0">
                <a:latin typeface="+mn-lt"/>
              </a:rPr>
              <a:t>.:</a:t>
            </a:r>
          </a:p>
          <a:p>
            <a:pPr algn="just">
              <a:defRPr/>
            </a:pPr>
            <a:endParaRPr lang="fr-BE" dirty="0">
              <a:latin typeface="+mn-lt"/>
            </a:endParaRPr>
          </a:p>
          <a:p>
            <a:pPr marL="228600" indent="-228600" algn="just">
              <a:buAutoNum type="alphaLcParenR"/>
              <a:defRPr/>
            </a:pPr>
            <a:r>
              <a:rPr lang="fr-BE" dirty="0">
                <a:latin typeface="+mn-lt"/>
              </a:rPr>
              <a:t>de </a:t>
            </a:r>
            <a:r>
              <a:rPr lang="fr-BE" dirty="0" err="1">
                <a:latin typeface="+mn-lt"/>
              </a:rPr>
              <a:t>eigenlijke</a:t>
            </a:r>
            <a:r>
              <a:rPr lang="fr-BE" dirty="0">
                <a:latin typeface="+mn-lt"/>
              </a:rPr>
              <a:t> </a:t>
            </a:r>
            <a:r>
              <a:rPr lang="fr-BE" dirty="0" err="1">
                <a:latin typeface="+mn-lt"/>
              </a:rPr>
              <a:t>tijd</a:t>
            </a:r>
            <a:r>
              <a:rPr lang="fr-BE" dirty="0">
                <a:latin typeface="+mn-lt"/>
              </a:rPr>
              <a:t> van </a:t>
            </a:r>
            <a:r>
              <a:rPr lang="fr-BE" dirty="0" err="1">
                <a:latin typeface="+mn-lt"/>
              </a:rPr>
              <a:t>vrijmaking</a:t>
            </a:r>
            <a:r>
              <a:rPr lang="fr-BE" dirty="0">
                <a:latin typeface="+mn-lt"/>
              </a:rPr>
              <a:t>;</a:t>
            </a:r>
          </a:p>
          <a:p>
            <a:pPr marL="228600" indent="-228600" algn="just">
              <a:buAutoNum type="alphaLcParenR"/>
              <a:defRPr/>
            </a:pPr>
            <a:endParaRPr lang="fr-BE" dirty="0">
              <a:latin typeface="+mn-lt"/>
            </a:endParaRPr>
          </a:p>
          <a:p>
            <a:pPr marL="228600" indent="-228600" algn="just">
              <a:buAutoNum type="alphaLcParenR"/>
              <a:defRPr/>
            </a:pPr>
            <a:r>
              <a:rPr lang="fr-BE" dirty="0" err="1">
                <a:latin typeface="+mn-lt"/>
              </a:rPr>
              <a:t>een</a:t>
            </a:r>
            <a:r>
              <a:rPr lang="fr-BE" dirty="0">
                <a:latin typeface="+mn-lt"/>
              </a:rPr>
              <a:t> </a:t>
            </a:r>
            <a:r>
              <a:rPr lang="fr-BE" dirty="0" err="1">
                <a:latin typeface="+mn-lt"/>
              </a:rPr>
              <a:t>veiligheidsmarge</a:t>
            </a:r>
            <a:r>
              <a:rPr lang="fr-BE" dirty="0">
                <a:latin typeface="+mn-lt"/>
              </a:rPr>
              <a:t>;</a:t>
            </a:r>
          </a:p>
          <a:p>
            <a:pPr marL="228600" indent="-228600" algn="just">
              <a:buAutoNum type="alphaLcParenR"/>
              <a:defRPr/>
            </a:pPr>
            <a:endParaRPr lang="fr-BE" dirty="0">
              <a:latin typeface="+mn-lt"/>
            </a:endParaRPr>
          </a:p>
          <a:p>
            <a:pPr marL="228600" indent="-228600" algn="just">
              <a:buAutoNum type="alphaLcParenR"/>
              <a:defRPr/>
            </a:pPr>
            <a:r>
              <a:rPr lang="fr-BE" dirty="0">
                <a:latin typeface="+mn-lt"/>
              </a:rPr>
              <a:t>de </a:t>
            </a:r>
            <a:r>
              <a:rPr lang="fr-BE" dirty="0" err="1">
                <a:latin typeface="+mn-lt"/>
              </a:rPr>
              <a:t>waarnemingstijd</a:t>
            </a:r>
            <a:r>
              <a:rPr lang="fr-BE" dirty="0">
                <a:latin typeface="+mn-lt"/>
              </a:rPr>
              <a:t>.</a:t>
            </a:r>
          </a:p>
          <a:p>
            <a:pPr algn="just">
              <a:defRPr/>
            </a:pPr>
            <a:endParaRPr lang="fr-BE" dirty="0">
              <a:latin typeface="+mn-lt"/>
            </a:endParaRPr>
          </a:p>
        </p:txBody>
      </p:sp>
      <p:sp>
        <p:nvSpPr>
          <p:cNvPr id="8" name="Rounded Rectangle 12"/>
          <p:cNvSpPr/>
          <p:nvPr/>
        </p:nvSpPr>
        <p:spPr bwMode="auto">
          <a:xfrm>
            <a:off x="2916513" y="3784330"/>
            <a:ext cx="6912768" cy="729521"/>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600" dirty="0"/>
              <a:t>De </a:t>
            </a:r>
            <a:r>
              <a:rPr lang="fr-BE" sz="1600" dirty="0" err="1"/>
              <a:t>tijd</a:t>
            </a:r>
            <a:r>
              <a:rPr lang="fr-BE" sz="1600" dirty="0"/>
              <a:t> van </a:t>
            </a:r>
            <a:r>
              <a:rPr lang="fr-BE" sz="1600" dirty="0" err="1"/>
              <a:t>vrijmaking</a:t>
            </a:r>
            <a:r>
              <a:rPr lang="fr-BE" sz="1600" dirty="0"/>
              <a:t> </a:t>
            </a:r>
            <a:r>
              <a:rPr lang="fr-BE" sz="1600" dirty="0" err="1"/>
              <a:t>moet</a:t>
            </a:r>
            <a:r>
              <a:rPr lang="fr-BE" sz="1600" dirty="0"/>
              <a:t> </a:t>
            </a:r>
            <a:r>
              <a:rPr lang="fr-BE" sz="1600" dirty="0" err="1"/>
              <a:t>steeds</a:t>
            </a:r>
            <a:r>
              <a:rPr lang="fr-BE" sz="1600" dirty="0"/>
              <a:t> </a:t>
            </a:r>
            <a:r>
              <a:rPr lang="fr-BE" sz="1600" dirty="0" err="1"/>
              <a:t>geverifieerd</a:t>
            </a:r>
            <a:r>
              <a:rPr lang="fr-BE" sz="1600" dirty="0"/>
              <a:t> </a:t>
            </a:r>
            <a:r>
              <a:rPr lang="fr-BE" sz="1600" dirty="0" err="1"/>
              <a:t>worden</a:t>
            </a:r>
            <a:r>
              <a:rPr lang="fr-BE" sz="1600" dirty="0"/>
              <a:t> </a:t>
            </a:r>
            <a:r>
              <a:rPr lang="fr-BE" sz="1600" dirty="0" err="1"/>
              <a:t>voor</a:t>
            </a:r>
            <a:r>
              <a:rPr lang="fr-BE" sz="1600" dirty="0"/>
              <a:t> de </a:t>
            </a:r>
            <a:r>
              <a:rPr lang="fr-BE" sz="1600" dirty="0" err="1"/>
              <a:t>start</a:t>
            </a:r>
            <a:r>
              <a:rPr lang="fr-BE" sz="1600" dirty="0"/>
              <a:t> van de </a:t>
            </a:r>
            <a:r>
              <a:rPr lang="fr-BE" sz="1600" dirty="0" err="1"/>
              <a:t>werkzaamheden</a:t>
            </a:r>
            <a:r>
              <a:rPr lang="fr-BE" sz="1600" dirty="0"/>
              <a:t>.</a:t>
            </a:r>
          </a:p>
          <a:p>
            <a:pPr algn="just">
              <a:defRPr/>
            </a:pPr>
            <a:endParaRPr lang="fr-BE" sz="1600" dirty="0"/>
          </a:p>
        </p:txBody>
      </p:sp>
      <p:pic>
        <p:nvPicPr>
          <p:cNvPr id="9" name="Picture 8"/>
          <p:cNvPicPr>
            <a:picLocks noChangeAspect="1"/>
          </p:cNvPicPr>
          <p:nvPr/>
        </p:nvPicPr>
        <p:blipFill>
          <a:blip r:embed="rId3"/>
          <a:stretch>
            <a:fillRect/>
          </a:stretch>
        </p:blipFill>
        <p:spPr>
          <a:xfrm>
            <a:off x="2422694" y="3496278"/>
            <a:ext cx="493819" cy="658425"/>
          </a:xfrm>
          <a:prstGeom prst="rect">
            <a:avLst/>
          </a:prstGeom>
        </p:spPr>
      </p:pic>
      <p:sp>
        <p:nvSpPr>
          <p:cNvPr id="11" name="Rounded Rectangle 12"/>
          <p:cNvSpPr/>
          <p:nvPr/>
        </p:nvSpPr>
        <p:spPr bwMode="auto">
          <a:xfrm>
            <a:off x="983432" y="4941189"/>
            <a:ext cx="8845849" cy="514389"/>
          </a:xfrm>
          <a:prstGeom prst="roundRect">
            <a:avLst/>
          </a:prstGeom>
          <a:noFill/>
          <a:ln w="3175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r>
              <a:rPr lang="nl-BE" sz="1600" dirty="0"/>
              <a:t>De tijd van vrijmaking zorgt ervoor dat het basisprincipe gegarandeerd is.</a:t>
            </a:r>
            <a:endParaRPr lang="nl-BE" sz="1400" i="1" dirty="0"/>
          </a:p>
          <a:p>
            <a:pPr algn="just">
              <a:defRPr/>
            </a:pPr>
            <a:endParaRPr lang="fr-BE" sz="1600" dirty="0"/>
          </a:p>
        </p:txBody>
      </p:sp>
    </p:spTree>
    <p:extLst>
      <p:ext uri="{BB962C8B-B14F-4D97-AF65-F5344CB8AC3E}">
        <p14:creationId xmlns:p14="http://schemas.microsoft.com/office/powerpoint/2010/main" val="32649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8147" y="1497650"/>
            <a:ext cx="663232" cy="720080"/>
          </a:xfrm>
          <a:prstGeom prst="rect">
            <a:avLst/>
          </a:prstGeom>
          <a:noFill/>
          <a:ln w="9525">
            <a:noFill/>
            <a:miter lim="800000"/>
            <a:headEnd/>
            <a:tailEnd/>
          </a:ln>
        </p:spPr>
      </p:pic>
      <p:sp>
        <p:nvSpPr>
          <p:cNvPr id="40" name="Rechthoek 10"/>
          <p:cNvSpPr/>
          <p:nvPr/>
        </p:nvSpPr>
        <p:spPr>
          <a:xfrm>
            <a:off x="695400" y="1187404"/>
            <a:ext cx="1110185" cy="307777"/>
          </a:xfrm>
          <a:prstGeom prst="rect">
            <a:avLst/>
          </a:prstGeom>
        </p:spPr>
        <p:txBody>
          <a:bodyPr wrap="square">
            <a:spAutoFit/>
          </a:bodyPr>
          <a:lstStyle/>
          <a:p>
            <a:pPr algn="ctr"/>
            <a:r>
              <a:rPr lang="nl-NL" sz="1400" b="1" dirty="0">
                <a:ln w="10160">
                  <a:solidFill>
                    <a:srgbClr val="FF0000"/>
                  </a:solidFill>
                  <a:prstDash val="solid"/>
                </a:ln>
                <a:solidFill>
                  <a:srgbClr val="FFFFFF"/>
                </a:solidFill>
                <a:effectLst>
                  <a:outerShdw blurRad="38100" dist="32000" dir="5400000" algn="tl">
                    <a:srgbClr val="000000">
                      <a:alpha val="30000"/>
                    </a:srgbClr>
                  </a:outerShdw>
                </a:effectLst>
              </a:rPr>
              <a:t>KLIK</a:t>
            </a:r>
          </a:p>
        </p:txBody>
      </p:sp>
      <p:sp>
        <p:nvSpPr>
          <p:cNvPr id="41" name="Rechthoek 12"/>
          <p:cNvSpPr/>
          <p:nvPr/>
        </p:nvSpPr>
        <p:spPr>
          <a:xfrm>
            <a:off x="839416" y="2907758"/>
            <a:ext cx="1080120" cy="360039"/>
          </a:xfrm>
          <a:prstGeom prst="rect">
            <a:avLst/>
          </a:prstGeom>
        </p:spPr>
        <p:txBody>
          <a:bodyPr wrap="square">
            <a:prstTxWarp prst="textArchUp">
              <a:avLst>
                <a:gd name="adj" fmla="val 10958584"/>
              </a:avLst>
            </a:prstTxWarp>
            <a:spAutoFit/>
          </a:bodyPr>
          <a:lstStyle/>
          <a:p>
            <a:pPr algn="ctr"/>
            <a:r>
              <a:rPr lang="nl-NL" sz="1100" b="1" dirty="0">
                <a:ln w="10160">
                  <a:solidFill>
                    <a:schemeClr val="bg1">
                      <a:lumMod val="50000"/>
                    </a:schemeClr>
                  </a:solidFill>
                  <a:prstDash val="solid"/>
                </a:ln>
                <a:solidFill>
                  <a:srgbClr val="111111"/>
                </a:solidFill>
                <a:effectLst>
                  <a:outerShdw blurRad="38100" dist="32000" dir="5400000" algn="tl">
                    <a:srgbClr val="000000">
                      <a:alpha val="30000"/>
                    </a:srgbClr>
                  </a:outerShdw>
                </a:effectLst>
              </a:rPr>
              <a:t>TIC TIC TIC</a:t>
            </a:r>
          </a:p>
        </p:txBody>
      </p:sp>
      <p:sp>
        <p:nvSpPr>
          <p:cNvPr id="44" name="Rounded Rectangle 43"/>
          <p:cNvSpPr/>
          <p:nvPr/>
        </p:nvSpPr>
        <p:spPr bwMode="auto">
          <a:xfrm>
            <a:off x="4871864" y="188640"/>
            <a:ext cx="2156400" cy="864096"/>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100" dirty="0">
              <a:solidFill>
                <a:schemeClr val="accent2"/>
              </a:solidFill>
            </a:endParaRPr>
          </a:p>
          <a:p>
            <a:endParaRPr lang="en-US" sz="1100" dirty="0">
              <a:solidFill>
                <a:schemeClr val="accent2"/>
              </a:solidFill>
            </a:endParaRPr>
          </a:p>
          <a:p>
            <a:r>
              <a:rPr lang="en-US" sz="1100" dirty="0" err="1">
                <a:solidFill>
                  <a:schemeClr val="accent2"/>
                </a:solidFill>
              </a:rPr>
              <a:t>Eigenlijke</a:t>
            </a:r>
            <a:r>
              <a:rPr lang="en-US" sz="1100" dirty="0">
                <a:solidFill>
                  <a:schemeClr val="accent2"/>
                </a:solidFill>
              </a:rPr>
              <a:t> </a:t>
            </a:r>
            <a:r>
              <a:rPr lang="en-US" sz="1100" dirty="0" err="1">
                <a:solidFill>
                  <a:schemeClr val="accent2"/>
                </a:solidFill>
              </a:rPr>
              <a:t>tijd</a:t>
            </a:r>
            <a:r>
              <a:rPr lang="en-US" sz="1100" dirty="0">
                <a:solidFill>
                  <a:schemeClr val="accent2"/>
                </a:solidFill>
              </a:rPr>
              <a:t> </a:t>
            </a:r>
          </a:p>
          <a:p>
            <a:r>
              <a:rPr lang="en-US" sz="1100" dirty="0">
                <a:solidFill>
                  <a:schemeClr val="accent2"/>
                </a:solidFill>
              </a:rPr>
              <a:t>van </a:t>
            </a:r>
            <a:r>
              <a:rPr lang="en-US" sz="1100" dirty="0" err="1">
                <a:solidFill>
                  <a:schemeClr val="accent2"/>
                </a:solidFill>
              </a:rPr>
              <a:t>vrijmaking</a:t>
            </a:r>
            <a:endParaRPr lang="en-US" sz="1100" dirty="0">
              <a:solidFill>
                <a:schemeClr val="accent2"/>
              </a:solidFill>
            </a:endParaRPr>
          </a:p>
          <a:p>
            <a:pPr algn="ctr"/>
            <a:endParaRPr lang="en-US" sz="1100" dirty="0">
              <a:solidFill>
                <a:schemeClr val="accent2"/>
              </a:solidFill>
            </a:endParaRPr>
          </a:p>
          <a:p>
            <a:pPr algn="ctr"/>
            <a:endParaRPr lang="en-US" sz="1100" dirty="0">
              <a:solidFill>
                <a:schemeClr val="accent2"/>
              </a:solidFill>
            </a:endParaRPr>
          </a:p>
        </p:txBody>
      </p:sp>
      <p:grpSp>
        <p:nvGrpSpPr>
          <p:cNvPr id="47" name="Group 46"/>
          <p:cNvGrpSpPr>
            <a:grpSpLocks noChangeAspect="1"/>
          </p:cNvGrpSpPr>
          <p:nvPr/>
        </p:nvGrpSpPr>
        <p:grpSpPr>
          <a:xfrm>
            <a:off x="1057314" y="2993612"/>
            <a:ext cx="572905" cy="694800"/>
            <a:chOff x="343185" y="262497"/>
            <a:chExt cx="895350" cy="1085850"/>
          </a:xfrm>
        </p:grpSpPr>
        <p:pic>
          <p:nvPicPr>
            <p:cNvPr id="48" name="Picture 4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185" y="262497"/>
              <a:ext cx="895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Arc 48"/>
            <p:cNvSpPr>
              <a:spLocks noChangeAspect="1"/>
            </p:cNvSpPr>
            <p:nvPr/>
          </p:nvSpPr>
          <p:spPr bwMode="auto">
            <a:xfrm>
              <a:off x="395536" y="548680"/>
              <a:ext cx="756367" cy="709094"/>
            </a:xfrm>
            <a:prstGeom prst="arc">
              <a:avLst>
                <a:gd name="adj1" fmla="val 16200000"/>
                <a:gd name="adj2" fmla="val 17360613"/>
              </a:avLst>
            </a:prstGeom>
            <a:solidFill>
              <a:srgbClr val="33CC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50" name="Arc 49"/>
            <p:cNvSpPr>
              <a:spLocks noChangeAspect="1"/>
            </p:cNvSpPr>
            <p:nvPr/>
          </p:nvSpPr>
          <p:spPr bwMode="auto">
            <a:xfrm rot="900607">
              <a:off x="412676" y="548679"/>
              <a:ext cx="756367" cy="709094"/>
            </a:xfrm>
            <a:prstGeom prst="arc">
              <a:avLst>
                <a:gd name="adj1" fmla="val 16200000"/>
                <a:gd name="adj2" fmla="val 17360613"/>
              </a:avLst>
            </a:prstGeom>
            <a:solidFill>
              <a:srgbClr val="99FF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51" name="Picture 2"/>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200000">
              <a:off x="791944" y="563657"/>
              <a:ext cx="109450" cy="37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Boog 24"/>
          <p:cNvSpPr/>
          <p:nvPr/>
        </p:nvSpPr>
        <p:spPr bwMode="auto">
          <a:xfrm rot="20956385">
            <a:off x="1326837" y="3067106"/>
            <a:ext cx="432048" cy="504056"/>
          </a:xfrm>
          <a:prstGeom prst="arc">
            <a:avLst>
              <a:gd name="adj1" fmla="val 16200000"/>
              <a:gd name="adj2" fmla="val 0"/>
            </a:avLst>
          </a:prstGeom>
          <a:noFill/>
          <a:ln w="19050" cap="flat" cmpd="sng" algn="ctr">
            <a:solidFill>
              <a:srgbClr val="00B05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a:endParaRPr lang="nl-BE"/>
          </a:p>
        </p:txBody>
      </p:sp>
      <p:grpSp>
        <p:nvGrpSpPr>
          <p:cNvPr id="53" name="Group 52"/>
          <p:cNvGrpSpPr/>
          <p:nvPr/>
        </p:nvGrpSpPr>
        <p:grpSpPr>
          <a:xfrm>
            <a:off x="1057314" y="4132357"/>
            <a:ext cx="653100" cy="694800"/>
            <a:chOff x="2763614" y="333280"/>
            <a:chExt cx="653100" cy="694800"/>
          </a:xfrm>
        </p:grpSpPr>
        <p:grpSp>
          <p:nvGrpSpPr>
            <p:cNvPr id="54" name="Group 53"/>
            <p:cNvGrpSpPr>
              <a:grpSpLocks noChangeAspect="1"/>
            </p:cNvGrpSpPr>
            <p:nvPr/>
          </p:nvGrpSpPr>
          <p:grpSpPr>
            <a:xfrm>
              <a:off x="2843809" y="333280"/>
              <a:ext cx="572905" cy="694800"/>
              <a:chOff x="1567321" y="310172"/>
              <a:chExt cx="895350" cy="1085850"/>
            </a:xfrm>
          </p:grpSpPr>
          <p:pic>
            <p:nvPicPr>
              <p:cNvPr id="56"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7321" y="310172"/>
                <a:ext cx="895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Arc 56"/>
              <p:cNvSpPr>
                <a:spLocks noChangeAspect="1"/>
              </p:cNvSpPr>
              <p:nvPr/>
            </p:nvSpPr>
            <p:spPr bwMode="auto">
              <a:xfrm>
                <a:off x="1619672" y="596355"/>
                <a:ext cx="756367" cy="709094"/>
              </a:xfrm>
              <a:prstGeom prst="arc">
                <a:avLst>
                  <a:gd name="adj1" fmla="val 16200000"/>
                  <a:gd name="adj2" fmla="val 18469030"/>
                </a:avLst>
              </a:prstGeom>
              <a:solidFill>
                <a:srgbClr val="33CC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58" name="Picture 2"/>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340000">
                <a:off x="2075205" y="635672"/>
                <a:ext cx="109450" cy="37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5" name="Picture 3"/>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763614" y="413726"/>
              <a:ext cx="196965" cy="15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9" name="Rechthoek 16"/>
          <p:cNvSpPr/>
          <p:nvPr/>
        </p:nvSpPr>
        <p:spPr>
          <a:xfrm>
            <a:off x="827655" y="3838704"/>
            <a:ext cx="1110185" cy="307777"/>
          </a:xfrm>
          <a:prstGeom prst="rect">
            <a:avLst/>
          </a:prstGeom>
        </p:spPr>
        <p:txBody>
          <a:bodyPr wrap="square">
            <a:spAutoFit/>
          </a:bodyPr>
          <a:lstStyle/>
          <a:p>
            <a:pPr algn="ctr"/>
            <a:r>
              <a:rPr lang="nl-NL" sz="1400" b="1" dirty="0">
                <a:ln w="10160">
                  <a:solidFill>
                    <a:srgbClr val="00B050"/>
                  </a:solidFill>
                  <a:prstDash val="solid"/>
                </a:ln>
                <a:solidFill>
                  <a:srgbClr val="FFFFFF"/>
                </a:solidFill>
                <a:effectLst>
                  <a:outerShdw blurRad="38100" dist="32000" dir="5400000" algn="tl">
                    <a:srgbClr val="000000">
                      <a:alpha val="30000"/>
                    </a:srgbClr>
                  </a:outerShdw>
                </a:effectLst>
              </a:rPr>
              <a:t>KLIK</a:t>
            </a:r>
          </a:p>
        </p:txBody>
      </p:sp>
      <p:grpSp>
        <p:nvGrpSpPr>
          <p:cNvPr id="60" name="Group 59"/>
          <p:cNvGrpSpPr>
            <a:grpSpLocks noChangeAspect="1"/>
          </p:cNvGrpSpPr>
          <p:nvPr/>
        </p:nvGrpSpPr>
        <p:grpSpPr>
          <a:xfrm>
            <a:off x="6293652" y="216138"/>
            <a:ext cx="667894" cy="810000"/>
            <a:chOff x="1567321" y="310172"/>
            <a:chExt cx="895350" cy="1085850"/>
          </a:xfrm>
        </p:grpSpPr>
        <p:pic>
          <p:nvPicPr>
            <p:cNvPr id="61" name="Picture 6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67321" y="310172"/>
              <a:ext cx="895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Arc 61"/>
            <p:cNvSpPr>
              <a:spLocks noChangeAspect="1"/>
            </p:cNvSpPr>
            <p:nvPr/>
          </p:nvSpPr>
          <p:spPr bwMode="auto">
            <a:xfrm>
              <a:off x="1619672" y="596355"/>
              <a:ext cx="756367" cy="709094"/>
            </a:xfrm>
            <a:prstGeom prst="arc">
              <a:avLst>
                <a:gd name="adj1" fmla="val 16200000"/>
                <a:gd name="adj2" fmla="val 18469030"/>
              </a:avLst>
            </a:prstGeom>
            <a:solidFill>
              <a:srgbClr val="33CC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63" name="Picture 2"/>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340000">
              <a:off x="2075205" y="635672"/>
              <a:ext cx="109450" cy="37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4" name="Title 1"/>
          <p:cNvSpPr txBox="1">
            <a:spLocks/>
          </p:cNvSpPr>
          <p:nvPr/>
        </p:nvSpPr>
        <p:spPr>
          <a:xfrm>
            <a:off x="839614" y="263953"/>
            <a:ext cx="8064500" cy="616960"/>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tabLst>
                <a:tab pos="542925" algn="l"/>
              </a:tabLst>
            </a:pPr>
            <a:br>
              <a:rPr lang="en-US" sz="2000" dirty="0"/>
            </a:br>
            <a:r>
              <a:rPr lang="en-US" sz="1800" b="1" kern="0" dirty="0">
                <a:solidFill>
                  <a:srgbClr val="0070C0"/>
                </a:solidFill>
              </a:rPr>
              <a:t>a) </a:t>
            </a:r>
            <a:r>
              <a:rPr lang="en-US" sz="1800" b="1" kern="0" dirty="0" err="1">
                <a:solidFill>
                  <a:srgbClr val="0070C0"/>
                </a:solidFill>
              </a:rPr>
              <a:t>Eigenlijke</a:t>
            </a:r>
            <a:r>
              <a:rPr lang="en-US" sz="1800" b="1" kern="0" dirty="0">
                <a:solidFill>
                  <a:srgbClr val="0070C0"/>
                </a:solidFill>
              </a:rPr>
              <a:t> </a:t>
            </a:r>
            <a:r>
              <a:rPr lang="en-US" sz="1800" b="1" kern="0" dirty="0" err="1">
                <a:solidFill>
                  <a:srgbClr val="0070C0"/>
                </a:solidFill>
              </a:rPr>
              <a:t>tijd</a:t>
            </a:r>
            <a:r>
              <a:rPr lang="en-US" sz="1800" b="1" kern="0" dirty="0">
                <a:solidFill>
                  <a:srgbClr val="0070C0"/>
                </a:solidFill>
              </a:rPr>
              <a:t> van </a:t>
            </a:r>
            <a:r>
              <a:rPr lang="en-US" sz="1800" b="1" kern="0" dirty="0" err="1">
                <a:solidFill>
                  <a:srgbClr val="0070C0"/>
                </a:solidFill>
              </a:rPr>
              <a:t>vrijmaking</a:t>
            </a:r>
            <a:r>
              <a:rPr lang="en-US" sz="1800" b="1" kern="0" dirty="0">
                <a:solidFill>
                  <a:srgbClr val="0070C0"/>
                </a:solidFill>
              </a:rPr>
              <a:t>?</a:t>
            </a:r>
          </a:p>
        </p:txBody>
      </p:sp>
      <p:sp>
        <p:nvSpPr>
          <p:cNvPr id="65" name="Text Placeholder 2"/>
          <p:cNvSpPr>
            <a:spLocks noGrp="1"/>
          </p:cNvSpPr>
          <p:nvPr>
            <p:ph type="body" sz="quarter" idx="18"/>
          </p:nvPr>
        </p:nvSpPr>
        <p:spPr>
          <a:xfrm>
            <a:off x="8943166" y="188640"/>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66" name="Rounded Rectangle 12"/>
          <p:cNvSpPr/>
          <p:nvPr/>
        </p:nvSpPr>
        <p:spPr bwMode="auto">
          <a:xfrm>
            <a:off x="7228265" y="1964561"/>
            <a:ext cx="4287571" cy="3331792"/>
          </a:xfrm>
          <a:prstGeom prst="roundRect">
            <a:avLst/>
          </a:prstGeom>
          <a:noFill/>
          <a:ln w="3175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600" dirty="0">
                <a:latin typeface="+mn-lt"/>
              </a:rPr>
              <a:t>De </a:t>
            </a:r>
            <a:r>
              <a:rPr lang="fr-BE" sz="1600" b="1" dirty="0" err="1">
                <a:latin typeface="+mn-lt"/>
              </a:rPr>
              <a:t>eigenlijke</a:t>
            </a:r>
            <a:r>
              <a:rPr lang="fr-BE" sz="1600" b="1" dirty="0">
                <a:latin typeface="+mn-lt"/>
              </a:rPr>
              <a:t> </a:t>
            </a:r>
            <a:r>
              <a:rPr lang="fr-BE" sz="1600" b="1" dirty="0" err="1">
                <a:latin typeface="+mn-lt"/>
              </a:rPr>
              <a:t>tijd</a:t>
            </a:r>
            <a:r>
              <a:rPr lang="fr-BE" sz="1600" b="1" dirty="0">
                <a:latin typeface="+mn-lt"/>
              </a:rPr>
              <a:t> van </a:t>
            </a:r>
            <a:r>
              <a:rPr lang="fr-BE" sz="1600" b="1" dirty="0" err="1">
                <a:latin typeface="+mn-lt"/>
              </a:rPr>
              <a:t>vrijmaking</a:t>
            </a:r>
            <a:r>
              <a:rPr lang="fr-BE" sz="1600" b="1" dirty="0">
                <a:latin typeface="+mn-lt"/>
              </a:rPr>
              <a:t> </a:t>
            </a:r>
            <a:r>
              <a:rPr lang="fr-BE" sz="1600" dirty="0" err="1">
                <a:latin typeface="+mn-lt"/>
              </a:rPr>
              <a:t>is</a:t>
            </a:r>
            <a:r>
              <a:rPr lang="fr-BE" sz="1600" dirty="0">
                <a:latin typeface="+mn-lt"/>
              </a:rPr>
              <a:t> de </a:t>
            </a:r>
            <a:r>
              <a:rPr lang="fr-BE" sz="1600" dirty="0" err="1">
                <a:latin typeface="+mn-lt"/>
              </a:rPr>
              <a:t>tijd</a:t>
            </a:r>
            <a:r>
              <a:rPr lang="fr-BE" sz="1600" dirty="0">
                <a:latin typeface="+mn-lt"/>
              </a:rPr>
              <a:t> die </a:t>
            </a:r>
            <a:r>
              <a:rPr lang="fr-BE" sz="1600" dirty="0" err="1">
                <a:latin typeface="+mn-lt"/>
              </a:rPr>
              <a:t>nodig</a:t>
            </a:r>
            <a:r>
              <a:rPr lang="fr-BE" sz="1600" dirty="0">
                <a:latin typeface="+mn-lt"/>
              </a:rPr>
              <a:t> </a:t>
            </a:r>
            <a:r>
              <a:rPr lang="fr-BE" sz="1600" dirty="0" err="1">
                <a:latin typeface="+mn-lt"/>
              </a:rPr>
              <a:t>is</a:t>
            </a:r>
            <a:r>
              <a:rPr lang="fr-BE" sz="1600" dirty="0">
                <a:latin typeface="+mn-lt"/>
              </a:rPr>
              <a:t> om:</a:t>
            </a:r>
          </a:p>
          <a:p>
            <a:pPr algn="just">
              <a:defRPr/>
            </a:pPr>
            <a:endParaRPr lang="fr-BE" sz="1600" dirty="0">
              <a:latin typeface="+mn-lt"/>
            </a:endParaRPr>
          </a:p>
          <a:p>
            <a:pPr algn="just">
              <a:defRPr/>
            </a:pPr>
            <a:r>
              <a:rPr lang="fr-BE" sz="1600" dirty="0">
                <a:latin typeface="+mn-lt"/>
              </a:rPr>
              <a:t>1° </a:t>
            </a:r>
            <a:r>
              <a:rPr lang="fr-BE" sz="1600" dirty="0" err="1">
                <a:latin typeface="+mn-lt"/>
              </a:rPr>
              <a:t>zich</a:t>
            </a:r>
            <a:r>
              <a:rPr lang="fr-BE" sz="1600" dirty="0">
                <a:latin typeface="+mn-lt"/>
              </a:rPr>
              <a:t> te </a:t>
            </a:r>
            <a:r>
              <a:rPr lang="fr-BE" sz="1600" dirty="0" err="1">
                <a:latin typeface="+mn-lt"/>
              </a:rPr>
              <a:t>vergewissen</a:t>
            </a:r>
            <a:r>
              <a:rPr lang="fr-BE" sz="1600" dirty="0">
                <a:latin typeface="+mn-lt"/>
              </a:rPr>
              <a:t> van de </a:t>
            </a:r>
            <a:r>
              <a:rPr lang="fr-BE" sz="1600" dirty="0" err="1">
                <a:latin typeface="+mn-lt"/>
              </a:rPr>
              <a:t>goede</a:t>
            </a:r>
            <a:r>
              <a:rPr lang="fr-BE" sz="1600" dirty="0">
                <a:latin typeface="+mn-lt"/>
              </a:rPr>
              <a:t> </a:t>
            </a:r>
            <a:r>
              <a:rPr lang="fr-BE" sz="1600" dirty="0" err="1">
                <a:latin typeface="+mn-lt"/>
              </a:rPr>
              <a:t>staat</a:t>
            </a:r>
            <a:r>
              <a:rPr lang="fr-BE" sz="1600" dirty="0">
                <a:latin typeface="+mn-lt"/>
              </a:rPr>
              <a:t> van </a:t>
            </a:r>
            <a:r>
              <a:rPr lang="fr-BE" sz="1600" b="1" dirty="0" err="1">
                <a:latin typeface="+mn-lt"/>
              </a:rPr>
              <a:t>berijdbaarheid</a:t>
            </a:r>
            <a:r>
              <a:rPr lang="fr-BE" sz="1600" dirty="0">
                <a:latin typeface="+mn-lt"/>
              </a:rPr>
              <a:t> van het </a:t>
            </a:r>
            <a:r>
              <a:rPr lang="fr-BE" sz="1600" dirty="0" err="1">
                <a:latin typeface="+mn-lt"/>
              </a:rPr>
              <a:t>spoor</a:t>
            </a:r>
            <a:r>
              <a:rPr lang="fr-BE" sz="1600" dirty="0">
                <a:latin typeface="+mn-lt"/>
              </a:rPr>
              <a:t>;</a:t>
            </a:r>
          </a:p>
          <a:p>
            <a:pPr algn="just">
              <a:defRPr/>
            </a:pPr>
            <a:endParaRPr lang="fr-BE" sz="1600" dirty="0">
              <a:latin typeface="+mn-lt"/>
            </a:endParaRPr>
          </a:p>
          <a:p>
            <a:pPr algn="just">
              <a:defRPr/>
            </a:pPr>
            <a:r>
              <a:rPr lang="fr-BE" sz="1600" dirty="0">
                <a:latin typeface="+mn-lt"/>
              </a:rPr>
              <a:t>2° het </a:t>
            </a:r>
            <a:r>
              <a:rPr lang="fr-BE" sz="1600" b="1" dirty="0" err="1">
                <a:latin typeface="+mn-lt"/>
              </a:rPr>
              <a:t>spoor</a:t>
            </a:r>
            <a:r>
              <a:rPr lang="fr-BE" sz="1600" b="1" dirty="0">
                <a:latin typeface="+mn-lt"/>
              </a:rPr>
              <a:t> </a:t>
            </a:r>
            <a:r>
              <a:rPr lang="fr-BE" sz="1600" b="1" dirty="0" err="1">
                <a:latin typeface="+mn-lt"/>
              </a:rPr>
              <a:t>vrij</a:t>
            </a:r>
            <a:r>
              <a:rPr lang="fr-BE" sz="1600" b="1" dirty="0">
                <a:latin typeface="+mn-lt"/>
              </a:rPr>
              <a:t> te </a:t>
            </a:r>
            <a:r>
              <a:rPr lang="fr-BE" sz="1600" b="1" dirty="0" err="1">
                <a:latin typeface="+mn-lt"/>
              </a:rPr>
              <a:t>maken</a:t>
            </a:r>
            <a:r>
              <a:rPr lang="fr-BE" sz="1600" b="1" dirty="0">
                <a:latin typeface="+mn-lt"/>
              </a:rPr>
              <a:t> </a:t>
            </a:r>
            <a:r>
              <a:rPr lang="fr-BE" sz="1600" dirty="0">
                <a:latin typeface="+mn-lt"/>
              </a:rPr>
              <a:t>van </a:t>
            </a:r>
            <a:r>
              <a:rPr lang="fr-BE" sz="1600" dirty="0" err="1">
                <a:latin typeface="+mn-lt"/>
              </a:rPr>
              <a:t>elk</a:t>
            </a:r>
            <a:r>
              <a:rPr lang="fr-BE" sz="1600" dirty="0">
                <a:latin typeface="+mn-lt"/>
              </a:rPr>
              <a:t> </a:t>
            </a:r>
            <a:r>
              <a:rPr lang="fr-BE" sz="1600" dirty="0" err="1">
                <a:latin typeface="+mn-lt"/>
              </a:rPr>
              <a:t>voorwerp</a:t>
            </a:r>
            <a:r>
              <a:rPr lang="fr-BE" sz="1600" dirty="0">
                <a:latin typeface="+mn-lt"/>
              </a:rPr>
              <a:t> (</a:t>
            </a:r>
            <a:r>
              <a:rPr lang="fr-BE" sz="1600" dirty="0" err="1">
                <a:latin typeface="+mn-lt"/>
              </a:rPr>
              <a:t>materieel</a:t>
            </a:r>
            <a:r>
              <a:rPr lang="fr-BE" sz="1600" dirty="0">
                <a:latin typeface="+mn-lt"/>
              </a:rPr>
              <a:t>, </a:t>
            </a:r>
            <a:r>
              <a:rPr lang="fr-BE" sz="1600" dirty="0" err="1">
                <a:latin typeface="+mn-lt"/>
              </a:rPr>
              <a:t>gereedschap</a:t>
            </a:r>
            <a:r>
              <a:rPr lang="fr-BE" sz="1600" dirty="0">
                <a:latin typeface="+mn-lt"/>
              </a:rPr>
              <a:t>, </a:t>
            </a:r>
            <a:r>
              <a:rPr lang="fr-BE" sz="1600" dirty="0" err="1">
                <a:latin typeface="+mn-lt"/>
              </a:rPr>
              <a:t>materialen</a:t>
            </a:r>
            <a:r>
              <a:rPr lang="fr-BE" sz="1600" dirty="0">
                <a:latin typeface="+mn-lt"/>
              </a:rPr>
              <a:t>,…) en </a:t>
            </a:r>
            <a:r>
              <a:rPr lang="fr-BE" sz="1600" dirty="0" err="1">
                <a:latin typeface="+mn-lt"/>
              </a:rPr>
              <a:t>zich</a:t>
            </a:r>
            <a:r>
              <a:rPr lang="fr-BE" sz="1600" dirty="0">
                <a:latin typeface="+mn-lt"/>
              </a:rPr>
              <a:t> </a:t>
            </a:r>
            <a:r>
              <a:rPr lang="fr-BE" sz="1600" dirty="0" err="1">
                <a:latin typeface="+mn-lt"/>
              </a:rPr>
              <a:t>vervolgens</a:t>
            </a:r>
            <a:r>
              <a:rPr lang="fr-BE" sz="1600" dirty="0">
                <a:latin typeface="+mn-lt"/>
              </a:rPr>
              <a:t> </a:t>
            </a:r>
            <a:r>
              <a:rPr lang="fr-BE" sz="1600" b="1" dirty="0" err="1">
                <a:latin typeface="+mn-lt"/>
              </a:rPr>
              <a:t>terug</a:t>
            </a:r>
            <a:r>
              <a:rPr lang="fr-BE" sz="1600" b="1" dirty="0">
                <a:latin typeface="+mn-lt"/>
              </a:rPr>
              <a:t> te </a:t>
            </a:r>
            <a:r>
              <a:rPr lang="fr-BE" sz="1600" b="1" dirty="0" err="1">
                <a:latin typeface="+mn-lt"/>
              </a:rPr>
              <a:t>trekken</a:t>
            </a:r>
            <a:r>
              <a:rPr lang="fr-BE" sz="1600" b="1" dirty="0">
                <a:latin typeface="+mn-lt"/>
              </a:rPr>
              <a:t> </a:t>
            </a:r>
            <a:r>
              <a:rPr lang="fr-BE" sz="1600" dirty="0">
                <a:latin typeface="+mn-lt"/>
              </a:rPr>
              <a:t>op </a:t>
            </a:r>
            <a:r>
              <a:rPr lang="fr-BE" sz="1600" dirty="0" err="1">
                <a:latin typeface="+mn-lt"/>
              </a:rPr>
              <a:t>tenminste</a:t>
            </a:r>
            <a:r>
              <a:rPr lang="fr-BE" sz="1600" dirty="0">
                <a:latin typeface="+mn-lt"/>
              </a:rPr>
              <a:t> 1,50 m van de </a:t>
            </a:r>
            <a:r>
              <a:rPr lang="fr-BE" sz="1600" dirty="0" err="1">
                <a:latin typeface="+mn-lt"/>
              </a:rPr>
              <a:t>dichtstbijgelegen</a:t>
            </a:r>
            <a:r>
              <a:rPr lang="fr-BE" sz="1600" dirty="0">
                <a:latin typeface="+mn-lt"/>
              </a:rPr>
              <a:t> </a:t>
            </a:r>
            <a:r>
              <a:rPr lang="fr-BE" sz="1600" dirty="0" err="1">
                <a:latin typeface="+mn-lt"/>
              </a:rPr>
              <a:t>spoorstaaf</a:t>
            </a:r>
            <a:endParaRPr lang="fr-BE" sz="1600" dirty="0">
              <a:latin typeface="+mn-lt"/>
            </a:endParaRPr>
          </a:p>
          <a:p>
            <a:pPr algn="just">
              <a:defRPr/>
            </a:pPr>
            <a:endParaRPr lang="fr-BE" sz="1600" dirty="0">
              <a:latin typeface="+mn-lt"/>
            </a:endParaRPr>
          </a:p>
        </p:txBody>
      </p:sp>
      <p:cxnSp>
        <p:nvCxnSpPr>
          <p:cNvPr id="34" name="Straight Connector 33"/>
          <p:cNvCxnSpPr/>
          <p:nvPr/>
        </p:nvCxnSpPr>
        <p:spPr bwMode="auto">
          <a:xfrm>
            <a:off x="2279576" y="1700808"/>
            <a:ext cx="0" cy="1060738"/>
          </a:xfrm>
          <a:prstGeom prst="line">
            <a:avLst/>
          </a:prstGeom>
          <a:solidFill>
            <a:schemeClr val="accent1"/>
          </a:solidFill>
          <a:ln w="31750" cap="flat" cmpd="sng" algn="ctr">
            <a:solidFill>
              <a:srgbClr val="33CC33"/>
            </a:solidFill>
            <a:prstDash val="solid"/>
            <a:round/>
            <a:headEnd type="none" w="med" len="med"/>
            <a:tailEnd type="none" w="med" len="med"/>
          </a:ln>
          <a:effectLst/>
        </p:spPr>
      </p:cxnSp>
      <p:cxnSp>
        <p:nvCxnSpPr>
          <p:cNvPr id="35" name="Straight Connector 34"/>
          <p:cNvCxnSpPr/>
          <p:nvPr/>
        </p:nvCxnSpPr>
        <p:spPr bwMode="auto">
          <a:xfrm>
            <a:off x="2279576" y="3054578"/>
            <a:ext cx="0" cy="769027"/>
          </a:xfrm>
          <a:prstGeom prst="line">
            <a:avLst/>
          </a:prstGeom>
          <a:solidFill>
            <a:schemeClr val="accent1"/>
          </a:solidFill>
          <a:ln w="31750" cap="flat" cmpd="sng" algn="ctr">
            <a:solidFill>
              <a:srgbClr val="33CC33"/>
            </a:solidFill>
            <a:prstDash val="solid"/>
            <a:round/>
            <a:headEnd type="none" w="med" len="med"/>
            <a:tailEnd type="none" w="med" len="med"/>
          </a:ln>
          <a:effectLst/>
        </p:spPr>
      </p:cxnSp>
      <p:pic>
        <p:nvPicPr>
          <p:cNvPr id="38" name="Picture 37"/>
          <p:cNvPicPr>
            <a:picLocks noChangeAspect="1"/>
          </p:cNvPicPr>
          <p:nvPr/>
        </p:nvPicPr>
        <p:blipFill>
          <a:blip r:embed="rId8"/>
          <a:stretch>
            <a:fillRect/>
          </a:stretch>
        </p:blipFill>
        <p:spPr>
          <a:xfrm>
            <a:off x="1809486" y="1221871"/>
            <a:ext cx="4584628" cy="1181730"/>
          </a:xfrm>
          <a:prstGeom prst="rect">
            <a:avLst/>
          </a:prstGeom>
        </p:spPr>
      </p:pic>
      <p:pic>
        <p:nvPicPr>
          <p:cNvPr id="10" name="Picture 9"/>
          <p:cNvPicPr>
            <a:picLocks noChangeAspect="1"/>
          </p:cNvPicPr>
          <p:nvPr/>
        </p:nvPicPr>
        <p:blipFill>
          <a:blip r:embed="rId9"/>
          <a:stretch>
            <a:fillRect/>
          </a:stretch>
        </p:blipFill>
        <p:spPr>
          <a:xfrm>
            <a:off x="1837078" y="2502575"/>
            <a:ext cx="4921831" cy="1269644"/>
          </a:xfrm>
          <a:prstGeom prst="rect">
            <a:avLst/>
          </a:prstGeom>
        </p:spPr>
      </p:pic>
      <p:pic>
        <p:nvPicPr>
          <p:cNvPr id="11" name="Picture 10"/>
          <p:cNvPicPr>
            <a:picLocks noChangeAspect="1"/>
          </p:cNvPicPr>
          <p:nvPr/>
        </p:nvPicPr>
        <p:blipFill>
          <a:blip r:embed="rId10"/>
          <a:stretch>
            <a:fillRect/>
          </a:stretch>
        </p:blipFill>
        <p:spPr>
          <a:xfrm>
            <a:off x="1868668" y="3823605"/>
            <a:ext cx="4318584" cy="1031152"/>
          </a:xfrm>
          <a:prstGeom prst="rect">
            <a:avLst/>
          </a:prstGeom>
        </p:spPr>
      </p:pic>
      <p:pic>
        <p:nvPicPr>
          <p:cNvPr id="12" name="Picture 11"/>
          <p:cNvPicPr>
            <a:picLocks noChangeAspect="1"/>
          </p:cNvPicPr>
          <p:nvPr/>
        </p:nvPicPr>
        <p:blipFill>
          <a:blip r:embed="rId11"/>
          <a:stretch>
            <a:fillRect/>
          </a:stretch>
        </p:blipFill>
        <p:spPr>
          <a:xfrm>
            <a:off x="1954338" y="4958948"/>
            <a:ext cx="4266992" cy="1193799"/>
          </a:xfrm>
          <a:prstGeom prst="rect">
            <a:avLst/>
          </a:prstGeom>
        </p:spPr>
      </p:pic>
    </p:spTree>
    <p:extLst>
      <p:ext uri="{BB962C8B-B14F-4D97-AF65-F5344CB8AC3E}">
        <p14:creationId xmlns:p14="http://schemas.microsoft.com/office/powerpoint/2010/main" val="231053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83431" y="684548"/>
            <a:ext cx="10468871" cy="600164"/>
          </a:xfrm>
          <a:prstGeom prst="rect">
            <a:avLst/>
          </a:prstGeom>
          <a:noFill/>
          <a:ln>
            <a:solidFill>
              <a:srgbClr val="0070C0"/>
            </a:solidFill>
            <a:prstDash val="dash"/>
          </a:ln>
        </p:spPr>
        <p:txBody>
          <a:bodyPr wrap="square" rtlCol="0">
            <a:spAutoFit/>
          </a:bodyPr>
          <a:lstStyle/>
          <a:p>
            <a:endParaRPr lang="en-US" sz="1100" dirty="0">
              <a:solidFill>
                <a:schemeClr val="accent2"/>
              </a:solidFill>
            </a:endParaRPr>
          </a:p>
          <a:p>
            <a:endParaRPr lang="en-US" sz="1100" dirty="0">
              <a:solidFill>
                <a:schemeClr val="accent2"/>
              </a:solidFill>
            </a:endParaRPr>
          </a:p>
          <a:p>
            <a:endParaRPr lang="en-US" sz="1100" dirty="0">
              <a:solidFill>
                <a:schemeClr val="accent2"/>
              </a:solidFill>
            </a:endParaRPr>
          </a:p>
        </p:txBody>
      </p:sp>
      <p:sp>
        <p:nvSpPr>
          <p:cNvPr id="25" name="Text Placeholder 2"/>
          <p:cNvSpPr>
            <a:spLocks noGrp="1"/>
          </p:cNvSpPr>
          <p:nvPr>
            <p:ph type="body" sz="quarter" idx="18"/>
          </p:nvPr>
        </p:nvSpPr>
        <p:spPr>
          <a:xfrm>
            <a:off x="9194967" y="165891"/>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28" name="Title 1"/>
          <p:cNvSpPr txBox="1">
            <a:spLocks/>
          </p:cNvSpPr>
          <p:nvPr/>
        </p:nvSpPr>
        <p:spPr>
          <a:xfrm>
            <a:off x="974787" y="37593"/>
            <a:ext cx="8064500" cy="616960"/>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tabLst>
                <a:tab pos="542925" algn="l"/>
              </a:tabLst>
            </a:pPr>
            <a:br>
              <a:rPr lang="en-US" sz="2000" dirty="0"/>
            </a:br>
            <a:r>
              <a:rPr lang="en-US" sz="1800" b="1" kern="0" dirty="0" err="1">
                <a:solidFill>
                  <a:srgbClr val="0070C0"/>
                </a:solidFill>
              </a:rPr>
              <a:t>Eigenlijke</a:t>
            </a:r>
            <a:r>
              <a:rPr lang="en-US" sz="1800" b="1" kern="0" dirty="0">
                <a:solidFill>
                  <a:srgbClr val="0070C0"/>
                </a:solidFill>
              </a:rPr>
              <a:t> </a:t>
            </a:r>
            <a:r>
              <a:rPr lang="en-US" sz="1800" b="1" kern="0" dirty="0" err="1">
                <a:solidFill>
                  <a:srgbClr val="0070C0"/>
                </a:solidFill>
              </a:rPr>
              <a:t>tijd</a:t>
            </a:r>
            <a:r>
              <a:rPr lang="en-US" sz="1800" b="1" kern="0" dirty="0">
                <a:solidFill>
                  <a:srgbClr val="0070C0"/>
                </a:solidFill>
              </a:rPr>
              <a:t> van </a:t>
            </a:r>
            <a:r>
              <a:rPr lang="en-US" sz="1800" b="1" kern="0" dirty="0" err="1">
                <a:solidFill>
                  <a:srgbClr val="0070C0"/>
                </a:solidFill>
              </a:rPr>
              <a:t>vrijmaking</a:t>
            </a:r>
            <a:r>
              <a:rPr lang="en-US" sz="1800" b="1" kern="0" dirty="0">
                <a:solidFill>
                  <a:srgbClr val="0070C0"/>
                </a:solidFill>
              </a:rPr>
              <a:t>: </a:t>
            </a:r>
            <a:r>
              <a:rPr lang="en-US" sz="1800" b="1" kern="0" dirty="0" err="1">
                <a:solidFill>
                  <a:srgbClr val="0070C0"/>
                </a:solidFill>
              </a:rPr>
              <a:t>voorbeeld</a:t>
            </a:r>
            <a:r>
              <a:rPr lang="en-US" sz="1800" b="1" kern="0" dirty="0">
                <a:solidFill>
                  <a:srgbClr val="0070C0"/>
                </a:solidFill>
              </a:rPr>
              <a:t> 1</a:t>
            </a:r>
          </a:p>
        </p:txBody>
      </p:sp>
      <p:graphicFrame>
        <p:nvGraphicFramePr>
          <p:cNvPr id="6" name="Table 5"/>
          <p:cNvGraphicFramePr>
            <a:graphicFrameLocks noGrp="1"/>
          </p:cNvGraphicFramePr>
          <p:nvPr>
            <p:extLst>
              <p:ext uri="{D42A27DB-BD31-4B8C-83A1-F6EECF244321}">
                <p14:modId xmlns:p14="http://schemas.microsoft.com/office/powerpoint/2010/main" val="2585203246"/>
              </p:ext>
            </p:extLst>
          </p:nvPr>
        </p:nvGraphicFramePr>
        <p:xfrm>
          <a:off x="983430" y="680437"/>
          <a:ext cx="10441161" cy="619900"/>
        </p:xfrm>
        <a:graphic>
          <a:graphicData uri="http://schemas.openxmlformats.org/drawingml/2006/table">
            <a:tbl>
              <a:tblPr firstRow="1" bandRow="1">
                <a:tableStyleId>{2D5ABB26-0587-4C30-8999-92F81FD0307C}</a:tableStyleId>
              </a:tblPr>
              <a:tblGrid>
                <a:gridCol w="5398572">
                  <a:extLst>
                    <a:ext uri="{9D8B030D-6E8A-4147-A177-3AD203B41FA5}">
                      <a16:colId xmlns:a16="http://schemas.microsoft.com/office/drawing/2014/main" val="415871194"/>
                    </a:ext>
                  </a:extLst>
                </a:gridCol>
                <a:gridCol w="5042589">
                  <a:extLst>
                    <a:ext uri="{9D8B030D-6E8A-4147-A177-3AD203B41FA5}">
                      <a16:colId xmlns:a16="http://schemas.microsoft.com/office/drawing/2014/main" val="866766527"/>
                    </a:ext>
                  </a:extLst>
                </a:gridCol>
              </a:tblGrid>
              <a:tr h="309950">
                <a:tc>
                  <a:txBody>
                    <a:bodyPr/>
                    <a:lstStyle/>
                    <a:p>
                      <a:r>
                        <a:rPr lang="en-GB" sz="1400" dirty="0" err="1"/>
                        <a:t>Spoorvak</a:t>
                      </a:r>
                      <a:r>
                        <a:rPr lang="en-GB" sz="1400" dirty="0"/>
                        <a:t> met </a:t>
                      </a:r>
                      <a:r>
                        <a:rPr lang="en-GB" sz="1400" dirty="0" err="1"/>
                        <a:t>dubbel</a:t>
                      </a:r>
                      <a:r>
                        <a:rPr lang="en-GB" sz="1400" dirty="0"/>
                        <a:t> spoor</a:t>
                      </a:r>
                    </a:p>
                  </a:txBody>
                  <a:tcPr/>
                </a:tc>
                <a:tc>
                  <a:txBody>
                    <a:bodyPr/>
                    <a:lstStyle/>
                    <a:p>
                      <a:r>
                        <a:rPr lang="en-GB" sz="1400" dirty="0"/>
                        <a:t>Spoor </a:t>
                      </a:r>
                      <a:r>
                        <a:rPr lang="en-GB" sz="1400" b="1" dirty="0"/>
                        <a:t>B (</a:t>
                      </a:r>
                      <a:r>
                        <a:rPr lang="en-GB" sz="1400" b="1" dirty="0" err="1"/>
                        <a:t>en</a:t>
                      </a:r>
                      <a:r>
                        <a:rPr lang="en-GB" sz="1400" b="1" dirty="0"/>
                        <a:t> A) in </a:t>
                      </a:r>
                      <a:r>
                        <a:rPr lang="en-GB" sz="1400" b="1" dirty="0" err="1"/>
                        <a:t>dienst</a:t>
                      </a:r>
                      <a:r>
                        <a:rPr lang="en-GB" sz="1400" b="1" dirty="0"/>
                        <a:t> </a:t>
                      </a:r>
                      <a:r>
                        <a:rPr lang="en-GB" sz="1400" dirty="0" err="1"/>
                        <a:t>tijdens</a:t>
                      </a:r>
                      <a:r>
                        <a:rPr lang="en-GB" sz="1400" dirty="0"/>
                        <a:t> de </a:t>
                      </a:r>
                      <a:r>
                        <a:rPr lang="en-GB" sz="1400" dirty="0" err="1"/>
                        <a:t>volledige</a:t>
                      </a:r>
                      <a:r>
                        <a:rPr lang="en-GB" sz="1400" dirty="0"/>
                        <a:t> </a:t>
                      </a:r>
                      <a:r>
                        <a:rPr lang="en-GB" sz="1400" dirty="0" err="1"/>
                        <a:t>duur</a:t>
                      </a:r>
                      <a:r>
                        <a:rPr lang="en-GB" sz="1400" dirty="0"/>
                        <a:t> van de </a:t>
                      </a:r>
                      <a:r>
                        <a:rPr lang="en-GB" sz="1400" dirty="0" err="1"/>
                        <a:t>werken</a:t>
                      </a:r>
                      <a:endParaRPr lang="en-GB" sz="1400" dirty="0"/>
                    </a:p>
                  </a:txBody>
                  <a:tcPr/>
                </a:tc>
                <a:extLst>
                  <a:ext uri="{0D108BD9-81ED-4DB2-BD59-A6C34878D82A}">
                    <a16:rowId xmlns:a16="http://schemas.microsoft.com/office/drawing/2014/main" val="3132123397"/>
                  </a:ext>
                </a:extLst>
              </a:tr>
              <a:tr h="309950">
                <a:tc>
                  <a:txBody>
                    <a:bodyPr/>
                    <a:lstStyle/>
                    <a:p>
                      <a:r>
                        <a:rPr lang="en-GB" sz="1400" dirty="0" err="1"/>
                        <a:t>Werken</a:t>
                      </a:r>
                      <a:r>
                        <a:rPr lang="en-GB" sz="1400" dirty="0"/>
                        <a:t> </a:t>
                      </a:r>
                      <a:r>
                        <a:rPr lang="en-GB" sz="1400" dirty="0" err="1"/>
                        <a:t>uitgevoerd</a:t>
                      </a:r>
                      <a:r>
                        <a:rPr lang="en-GB" sz="1400" dirty="0"/>
                        <a:t> in spoor B</a:t>
                      </a:r>
                    </a:p>
                  </a:txBody>
                  <a:tcPr/>
                </a:tc>
                <a:tc>
                  <a:txBody>
                    <a:bodyPr/>
                    <a:lstStyle/>
                    <a:p>
                      <a:r>
                        <a:rPr lang="en-GB" sz="1400" dirty="0" err="1"/>
                        <a:t>Voorziene</a:t>
                      </a:r>
                      <a:r>
                        <a:rPr lang="en-GB" sz="1400" dirty="0"/>
                        <a:t> </a:t>
                      </a:r>
                      <a:r>
                        <a:rPr lang="en-GB" sz="1400" dirty="0" err="1"/>
                        <a:t>indringing</a:t>
                      </a:r>
                      <a:r>
                        <a:rPr lang="en-GB" sz="1400" dirty="0"/>
                        <a:t> type I van de </a:t>
                      </a:r>
                      <a:r>
                        <a:rPr lang="en-GB" sz="1400" dirty="0" err="1"/>
                        <a:t>gevarenzone</a:t>
                      </a:r>
                      <a:r>
                        <a:rPr lang="en-GB" sz="1400" dirty="0"/>
                        <a:t> van spoor A</a:t>
                      </a:r>
                    </a:p>
                  </a:txBody>
                  <a:tcPr/>
                </a:tc>
                <a:extLst>
                  <a:ext uri="{0D108BD9-81ED-4DB2-BD59-A6C34878D82A}">
                    <a16:rowId xmlns:a16="http://schemas.microsoft.com/office/drawing/2014/main" val="2923261082"/>
                  </a:ext>
                </a:extLst>
              </a:tr>
            </a:tbl>
          </a:graphicData>
        </a:graphic>
      </p:graphicFrame>
      <p:sp>
        <p:nvSpPr>
          <p:cNvPr id="29" name="Rounded Rectangle 28"/>
          <p:cNvSpPr/>
          <p:nvPr/>
        </p:nvSpPr>
        <p:spPr bwMode="auto">
          <a:xfrm>
            <a:off x="8608296" y="4896940"/>
            <a:ext cx="2664296" cy="823632"/>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100" dirty="0">
              <a:solidFill>
                <a:schemeClr val="accent2"/>
              </a:solidFill>
            </a:endParaRPr>
          </a:p>
          <a:p>
            <a:endParaRPr lang="en-US" sz="1100" dirty="0">
              <a:solidFill>
                <a:schemeClr val="accent2"/>
              </a:solidFill>
            </a:endParaRPr>
          </a:p>
          <a:p>
            <a:r>
              <a:rPr lang="en-US" sz="1200" dirty="0" err="1">
                <a:solidFill>
                  <a:schemeClr val="accent2"/>
                </a:solidFill>
                <a:latin typeface="+mn-lt"/>
              </a:rPr>
              <a:t>Eigenlijke</a:t>
            </a:r>
            <a:r>
              <a:rPr lang="en-US" sz="1200" dirty="0">
                <a:solidFill>
                  <a:schemeClr val="accent2"/>
                </a:solidFill>
                <a:latin typeface="+mn-lt"/>
              </a:rPr>
              <a:t> </a:t>
            </a:r>
            <a:r>
              <a:rPr lang="en-US" sz="1200" dirty="0" err="1">
                <a:solidFill>
                  <a:schemeClr val="accent2"/>
                </a:solidFill>
                <a:latin typeface="+mn-lt"/>
              </a:rPr>
              <a:t>tijd</a:t>
            </a:r>
            <a:r>
              <a:rPr lang="en-US" sz="1200" dirty="0">
                <a:solidFill>
                  <a:schemeClr val="accent2"/>
                </a:solidFill>
                <a:latin typeface="+mn-lt"/>
              </a:rPr>
              <a:t> van </a:t>
            </a:r>
            <a:r>
              <a:rPr lang="en-US" sz="1200" dirty="0" err="1">
                <a:solidFill>
                  <a:schemeClr val="accent2"/>
                </a:solidFill>
                <a:latin typeface="+mn-lt"/>
              </a:rPr>
              <a:t>vrijmaking</a:t>
            </a:r>
            <a:endParaRPr lang="en-US" sz="1200" dirty="0">
              <a:solidFill>
                <a:schemeClr val="accent2"/>
              </a:solidFill>
              <a:latin typeface="+mn-lt"/>
            </a:endParaRPr>
          </a:p>
          <a:p>
            <a:pPr algn="ctr"/>
            <a:endParaRPr lang="en-US" sz="1100" dirty="0">
              <a:solidFill>
                <a:schemeClr val="accent2"/>
              </a:solidFill>
            </a:endParaRPr>
          </a:p>
          <a:p>
            <a:pPr algn="ctr"/>
            <a:endParaRPr lang="en-US" sz="1100" dirty="0">
              <a:solidFill>
                <a:schemeClr val="accent2"/>
              </a:solidFill>
            </a:endParaRPr>
          </a:p>
        </p:txBody>
      </p:sp>
      <p:pic>
        <p:nvPicPr>
          <p:cNvPr id="3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623626" y="4961356"/>
            <a:ext cx="560097" cy="69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4149" y="2328512"/>
            <a:ext cx="944843" cy="1025829"/>
          </a:xfrm>
          <a:prstGeom prst="rect">
            <a:avLst/>
          </a:prstGeom>
          <a:noFill/>
          <a:ln w="9525">
            <a:noFill/>
            <a:miter lim="800000"/>
            <a:headEnd/>
            <a:tailEnd/>
          </a:ln>
        </p:spPr>
      </p:pic>
      <p:sp>
        <p:nvSpPr>
          <p:cNvPr id="20" name="Rechthoek 10"/>
          <p:cNvSpPr/>
          <p:nvPr/>
        </p:nvSpPr>
        <p:spPr>
          <a:xfrm>
            <a:off x="998063" y="2189237"/>
            <a:ext cx="1362857" cy="307777"/>
          </a:xfrm>
          <a:prstGeom prst="rect">
            <a:avLst/>
          </a:prstGeom>
        </p:spPr>
        <p:txBody>
          <a:bodyPr wrap="square">
            <a:spAutoFit/>
          </a:bodyPr>
          <a:lstStyle/>
          <a:p>
            <a:pPr algn="ctr"/>
            <a:r>
              <a:rPr lang="nl-NL" sz="1400" b="1" dirty="0">
                <a:ln w="10160">
                  <a:solidFill>
                    <a:srgbClr val="FF0000"/>
                  </a:solidFill>
                  <a:prstDash val="solid"/>
                </a:ln>
                <a:solidFill>
                  <a:srgbClr val="FFFFFF"/>
                </a:solidFill>
                <a:effectLst>
                  <a:outerShdw blurRad="38100" dist="32000" dir="5400000" algn="tl">
                    <a:srgbClr val="000000">
                      <a:alpha val="30000"/>
                    </a:srgbClr>
                  </a:outerShdw>
                </a:effectLst>
              </a:rPr>
              <a:t>KLIK</a:t>
            </a:r>
          </a:p>
        </p:txBody>
      </p:sp>
      <p:sp>
        <p:nvSpPr>
          <p:cNvPr id="22" name="Rechthoek 12"/>
          <p:cNvSpPr/>
          <p:nvPr/>
        </p:nvSpPr>
        <p:spPr>
          <a:xfrm>
            <a:off x="734436" y="3759306"/>
            <a:ext cx="1325949" cy="512914"/>
          </a:xfrm>
          <a:prstGeom prst="rect">
            <a:avLst/>
          </a:prstGeom>
        </p:spPr>
        <p:txBody>
          <a:bodyPr wrap="square">
            <a:prstTxWarp prst="textArchUp">
              <a:avLst>
                <a:gd name="adj" fmla="val 10958584"/>
              </a:avLst>
            </a:prstTxWarp>
            <a:spAutoFit/>
          </a:bodyPr>
          <a:lstStyle/>
          <a:p>
            <a:pPr algn="ctr"/>
            <a:r>
              <a:rPr lang="nl-NL" sz="1100" b="1" dirty="0">
                <a:ln w="10160">
                  <a:solidFill>
                    <a:schemeClr val="bg1">
                      <a:lumMod val="50000"/>
                    </a:schemeClr>
                  </a:solidFill>
                  <a:prstDash val="solid"/>
                </a:ln>
                <a:solidFill>
                  <a:srgbClr val="111111"/>
                </a:solidFill>
                <a:effectLst>
                  <a:outerShdw blurRad="38100" dist="32000" dir="5400000" algn="tl">
                    <a:srgbClr val="000000">
                      <a:alpha val="30000"/>
                    </a:srgbClr>
                  </a:outerShdw>
                </a:effectLst>
              </a:rPr>
              <a:t>TIC TIC TIC</a:t>
            </a:r>
          </a:p>
        </p:txBody>
      </p:sp>
      <p:grpSp>
        <p:nvGrpSpPr>
          <p:cNvPr id="24" name="Group 23"/>
          <p:cNvGrpSpPr>
            <a:grpSpLocks noChangeAspect="1"/>
          </p:cNvGrpSpPr>
          <p:nvPr/>
        </p:nvGrpSpPr>
        <p:grpSpPr>
          <a:xfrm>
            <a:off x="983431" y="3861774"/>
            <a:ext cx="816164" cy="989816"/>
            <a:chOff x="343185" y="262497"/>
            <a:chExt cx="895350" cy="1085850"/>
          </a:xfrm>
        </p:grpSpPr>
        <p:pic>
          <p:nvPicPr>
            <p:cNvPr id="26" name="Picture 2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3185" y="262497"/>
              <a:ext cx="895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Arc 26"/>
            <p:cNvSpPr>
              <a:spLocks noChangeAspect="1"/>
            </p:cNvSpPr>
            <p:nvPr/>
          </p:nvSpPr>
          <p:spPr bwMode="auto">
            <a:xfrm>
              <a:off x="395536" y="548680"/>
              <a:ext cx="756367" cy="709094"/>
            </a:xfrm>
            <a:prstGeom prst="arc">
              <a:avLst>
                <a:gd name="adj1" fmla="val 16200000"/>
                <a:gd name="adj2" fmla="val 17360613"/>
              </a:avLst>
            </a:prstGeom>
            <a:solidFill>
              <a:srgbClr val="33CC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31" name="Arc 30"/>
            <p:cNvSpPr>
              <a:spLocks noChangeAspect="1"/>
            </p:cNvSpPr>
            <p:nvPr/>
          </p:nvSpPr>
          <p:spPr bwMode="auto">
            <a:xfrm rot="900607">
              <a:off x="412676" y="548679"/>
              <a:ext cx="756367" cy="709094"/>
            </a:xfrm>
            <a:prstGeom prst="arc">
              <a:avLst>
                <a:gd name="adj1" fmla="val 16200000"/>
                <a:gd name="adj2" fmla="val 17360613"/>
              </a:avLst>
            </a:prstGeom>
            <a:solidFill>
              <a:srgbClr val="99FF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32" name="Picture 2"/>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200000">
              <a:off x="791944" y="563657"/>
              <a:ext cx="109450" cy="37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Boog 24"/>
          <p:cNvSpPr/>
          <p:nvPr/>
        </p:nvSpPr>
        <p:spPr bwMode="auto">
          <a:xfrm rot="20956385">
            <a:off x="1398661" y="3977305"/>
            <a:ext cx="530379" cy="718081"/>
          </a:xfrm>
          <a:prstGeom prst="arc">
            <a:avLst>
              <a:gd name="adj1" fmla="val 16200000"/>
              <a:gd name="adj2" fmla="val 0"/>
            </a:avLst>
          </a:prstGeom>
          <a:noFill/>
          <a:ln w="19050" cap="flat" cmpd="sng" algn="ctr">
            <a:solidFill>
              <a:srgbClr val="00B05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a:endParaRPr lang="nl-BE"/>
          </a:p>
        </p:txBody>
      </p:sp>
      <p:grpSp>
        <p:nvGrpSpPr>
          <p:cNvPr id="34" name="Group 33"/>
          <p:cNvGrpSpPr/>
          <p:nvPr/>
        </p:nvGrpSpPr>
        <p:grpSpPr>
          <a:xfrm>
            <a:off x="955699" y="5431947"/>
            <a:ext cx="801742" cy="989816"/>
            <a:chOff x="2763614" y="333280"/>
            <a:chExt cx="653100" cy="694800"/>
          </a:xfrm>
        </p:grpSpPr>
        <p:grpSp>
          <p:nvGrpSpPr>
            <p:cNvPr id="35" name="Group 34"/>
            <p:cNvGrpSpPr>
              <a:grpSpLocks noChangeAspect="1"/>
            </p:cNvGrpSpPr>
            <p:nvPr/>
          </p:nvGrpSpPr>
          <p:grpSpPr>
            <a:xfrm>
              <a:off x="2843809" y="333280"/>
              <a:ext cx="572905" cy="694800"/>
              <a:chOff x="1567321" y="310172"/>
              <a:chExt cx="895350" cy="1085850"/>
            </a:xfrm>
          </p:grpSpPr>
          <p:pic>
            <p:nvPicPr>
              <p:cNvPr id="38" name="Picture 3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67321" y="310172"/>
                <a:ext cx="895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Arc 38"/>
              <p:cNvSpPr>
                <a:spLocks noChangeAspect="1"/>
              </p:cNvSpPr>
              <p:nvPr/>
            </p:nvSpPr>
            <p:spPr bwMode="auto">
              <a:xfrm>
                <a:off x="1619672" y="596355"/>
                <a:ext cx="756367" cy="709094"/>
              </a:xfrm>
              <a:prstGeom prst="arc">
                <a:avLst>
                  <a:gd name="adj1" fmla="val 16200000"/>
                  <a:gd name="adj2" fmla="val 18469030"/>
                </a:avLst>
              </a:prstGeom>
              <a:solidFill>
                <a:srgbClr val="33CC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40" name="Picture 2"/>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340000">
                <a:off x="2075205" y="635672"/>
                <a:ext cx="109450" cy="37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7" name="Picture 3"/>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763614" y="413726"/>
              <a:ext cx="196965" cy="15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 name="Rechthoek 16"/>
          <p:cNvSpPr/>
          <p:nvPr/>
        </p:nvSpPr>
        <p:spPr>
          <a:xfrm>
            <a:off x="1054146" y="5295358"/>
            <a:ext cx="1362857" cy="307777"/>
          </a:xfrm>
          <a:prstGeom prst="rect">
            <a:avLst/>
          </a:prstGeom>
        </p:spPr>
        <p:txBody>
          <a:bodyPr wrap="square">
            <a:spAutoFit/>
          </a:bodyPr>
          <a:lstStyle/>
          <a:p>
            <a:pPr algn="ctr"/>
            <a:r>
              <a:rPr lang="nl-NL" sz="1400" b="1" dirty="0">
                <a:ln w="10160">
                  <a:solidFill>
                    <a:srgbClr val="00B050"/>
                  </a:solidFill>
                  <a:prstDash val="solid"/>
                </a:ln>
                <a:solidFill>
                  <a:srgbClr val="FFFFFF"/>
                </a:solidFill>
                <a:effectLst>
                  <a:outerShdw blurRad="38100" dist="32000" dir="5400000" algn="tl">
                    <a:srgbClr val="000000">
                      <a:alpha val="30000"/>
                    </a:srgbClr>
                  </a:outerShdw>
                </a:effectLst>
              </a:rPr>
              <a:t>KLIK</a:t>
            </a:r>
          </a:p>
        </p:txBody>
      </p:sp>
      <p:cxnSp>
        <p:nvCxnSpPr>
          <p:cNvPr id="42" name="Straight Connector 41"/>
          <p:cNvCxnSpPr/>
          <p:nvPr/>
        </p:nvCxnSpPr>
        <p:spPr bwMode="auto">
          <a:xfrm>
            <a:off x="2582240" y="2375135"/>
            <a:ext cx="0" cy="1511132"/>
          </a:xfrm>
          <a:prstGeom prst="line">
            <a:avLst/>
          </a:prstGeom>
          <a:solidFill>
            <a:schemeClr val="accent1"/>
          </a:solidFill>
          <a:ln w="31750" cap="flat" cmpd="sng" algn="ctr">
            <a:solidFill>
              <a:srgbClr val="33CC33"/>
            </a:solidFill>
            <a:prstDash val="solid"/>
            <a:round/>
            <a:headEnd type="none" w="med" len="med"/>
            <a:tailEnd type="none" w="med" len="med"/>
          </a:ln>
          <a:effectLst/>
        </p:spPr>
      </p:cxnSp>
      <p:cxnSp>
        <p:nvCxnSpPr>
          <p:cNvPr id="43" name="Straight Connector 42"/>
          <p:cNvCxnSpPr/>
          <p:nvPr/>
        </p:nvCxnSpPr>
        <p:spPr bwMode="auto">
          <a:xfrm>
            <a:off x="2582240" y="3518341"/>
            <a:ext cx="0" cy="1764410"/>
          </a:xfrm>
          <a:prstGeom prst="line">
            <a:avLst/>
          </a:prstGeom>
          <a:solidFill>
            <a:schemeClr val="accent1"/>
          </a:solidFill>
          <a:ln w="31750" cap="flat" cmpd="sng" algn="ctr">
            <a:solidFill>
              <a:srgbClr val="33CC33"/>
            </a:solidFill>
            <a:prstDash val="solid"/>
            <a:round/>
            <a:headEnd type="none" w="med" len="med"/>
            <a:tailEnd type="none" w="med" len="med"/>
          </a:ln>
          <a:effectLst/>
        </p:spPr>
      </p:cxnSp>
      <p:pic>
        <p:nvPicPr>
          <p:cNvPr id="44" name="Picture 43"/>
          <p:cNvPicPr>
            <a:picLocks noChangeAspect="1"/>
          </p:cNvPicPr>
          <p:nvPr/>
        </p:nvPicPr>
        <p:blipFill>
          <a:blip r:embed="rId7"/>
          <a:stretch>
            <a:fillRect/>
          </a:stretch>
        </p:blipFill>
        <p:spPr>
          <a:xfrm>
            <a:off x="1942906" y="1806953"/>
            <a:ext cx="6531282" cy="1683498"/>
          </a:xfrm>
          <a:prstGeom prst="rect">
            <a:avLst/>
          </a:prstGeom>
        </p:spPr>
      </p:pic>
      <p:pic>
        <p:nvPicPr>
          <p:cNvPr id="45" name="Picture 44"/>
          <p:cNvPicPr>
            <a:picLocks noChangeAspect="1"/>
          </p:cNvPicPr>
          <p:nvPr/>
        </p:nvPicPr>
        <p:blipFill>
          <a:blip r:embed="rId8"/>
          <a:stretch>
            <a:fillRect/>
          </a:stretch>
        </p:blipFill>
        <p:spPr>
          <a:xfrm>
            <a:off x="1861454" y="3538782"/>
            <a:ext cx="7011664" cy="1808741"/>
          </a:xfrm>
          <a:prstGeom prst="rect">
            <a:avLst/>
          </a:prstGeom>
        </p:spPr>
      </p:pic>
      <p:pic>
        <p:nvPicPr>
          <p:cNvPr id="46" name="Picture 45"/>
          <p:cNvPicPr>
            <a:picLocks noChangeAspect="1"/>
          </p:cNvPicPr>
          <p:nvPr/>
        </p:nvPicPr>
        <p:blipFill>
          <a:blip r:embed="rId9"/>
          <a:stretch>
            <a:fillRect/>
          </a:stretch>
        </p:blipFill>
        <p:spPr>
          <a:xfrm>
            <a:off x="1875189" y="5318915"/>
            <a:ext cx="6152276" cy="1468984"/>
          </a:xfrm>
          <a:prstGeom prst="rect">
            <a:avLst/>
          </a:prstGeom>
        </p:spPr>
      </p:pic>
    </p:spTree>
    <p:extLst>
      <p:ext uri="{BB962C8B-B14F-4D97-AF65-F5344CB8AC3E}">
        <p14:creationId xmlns:p14="http://schemas.microsoft.com/office/powerpoint/2010/main" val="47452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199456" y="1116596"/>
            <a:ext cx="9252405" cy="600164"/>
          </a:xfrm>
          <a:prstGeom prst="rect">
            <a:avLst/>
          </a:prstGeom>
          <a:noFill/>
          <a:ln>
            <a:solidFill>
              <a:srgbClr val="0070C0"/>
            </a:solidFill>
          </a:ln>
        </p:spPr>
        <p:txBody>
          <a:bodyPr wrap="square" rtlCol="0">
            <a:spAutoFit/>
          </a:bodyPr>
          <a:lstStyle/>
          <a:p>
            <a:endParaRPr lang="en-US" sz="1100" dirty="0">
              <a:solidFill>
                <a:schemeClr val="accent2"/>
              </a:solidFill>
            </a:endParaRPr>
          </a:p>
          <a:p>
            <a:endParaRPr lang="en-US" sz="1100" dirty="0">
              <a:solidFill>
                <a:schemeClr val="accent2"/>
              </a:solidFill>
            </a:endParaRPr>
          </a:p>
          <a:p>
            <a:endParaRPr lang="en-US" sz="1100" dirty="0">
              <a:solidFill>
                <a:schemeClr val="accent2"/>
              </a:solidFill>
            </a:endParaRPr>
          </a:p>
        </p:txBody>
      </p:sp>
      <p:sp>
        <p:nvSpPr>
          <p:cNvPr id="25" name="Text Placeholder 2"/>
          <p:cNvSpPr>
            <a:spLocks noGrp="1"/>
          </p:cNvSpPr>
          <p:nvPr>
            <p:ph type="body" sz="quarter" idx="18"/>
          </p:nvPr>
        </p:nvSpPr>
        <p:spPr>
          <a:xfrm>
            <a:off x="7595609" y="127407"/>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28" name="Title 1"/>
          <p:cNvSpPr txBox="1">
            <a:spLocks/>
          </p:cNvSpPr>
          <p:nvPr/>
        </p:nvSpPr>
        <p:spPr>
          <a:xfrm>
            <a:off x="1055440" y="40156"/>
            <a:ext cx="8064500" cy="616960"/>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tabLst>
                <a:tab pos="542925" algn="l"/>
              </a:tabLst>
            </a:pPr>
            <a:br>
              <a:rPr lang="en-US" sz="2000" dirty="0"/>
            </a:br>
            <a:r>
              <a:rPr lang="en-US" sz="1800" b="1" kern="0" dirty="0" err="1">
                <a:solidFill>
                  <a:srgbClr val="0070C0"/>
                </a:solidFill>
              </a:rPr>
              <a:t>Eigenlijke</a:t>
            </a:r>
            <a:r>
              <a:rPr lang="en-US" sz="1800" b="1" kern="0" dirty="0">
                <a:solidFill>
                  <a:srgbClr val="0070C0"/>
                </a:solidFill>
              </a:rPr>
              <a:t> </a:t>
            </a:r>
            <a:r>
              <a:rPr lang="en-US" sz="1800" b="1" kern="0" dirty="0" err="1">
                <a:solidFill>
                  <a:srgbClr val="0070C0"/>
                </a:solidFill>
              </a:rPr>
              <a:t>tijd</a:t>
            </a:r>
            <a:r>
              <a:rPr lang="en-US" sz="1800" b="1" kern="0" dirty="0">
                <a:solidFill>
                  <a:srgbClr val="0070C0"/>
                </a:solidFill>
              </a:rPr>
              <a:t> van </a:t>
            </a:r>
            <a:r>
              <a:rPr lang="en-US" sz="1800" b="1" kern="0" dirty="0" err="1">
                <a:solidFill>
                  <a:srgbClr val="0070C0"/>
                </a:solidFill>
              </a:rPr>
              <a:t>vrijmaking</a:t>
            </a:r>
            <a:r>
              <a:rPr lang="en-US" sz="1800" b="1" kern="0" dirty="0">
                <a:solidFill>
                  <a:srgbClr val="0070C0"/>
                </a:solidFill>
              </a:rPr>
              <a:t>: </a:t>
            </a:r>
            <a:r>
              <a:rPr lang="en-US" sz="1800" b="1" kern="0" dirty="0" err="1">
                <a:solidFill>
                  <a:srgbClr val="0070C0"/>
                </a:solidFill>
              </a:rPr>
              <a:t>voorbeeld</a:t>
            </a:r>
            <a:r>
              <a:rPr lang="en-US" sz="1800" b="1" kern="0" dirty="0">
                <a:solidFill>
                  <a:srgbClr val="0070C0"/>
                </a:solidFill>
              </a:rPr>
              <a:t> 2</a:t>
            </a:r>
          </a:p>
        </p:txBody>
      </p:sp>
      <p:graphicFrame>
        <p:nvGraphicFramePr>
          <p:cNvPr id="6" name="Table 5"/>
          <p:cNvGraphicFramePr>
            <a:graphicFrameLocks noGrp="1"/>
          </p:cNvGraphicFramePr>
          <p:nvPr>
            <p:extLst>
              <p:ext uri="{D42A27DB-BD31-4B8C-83A1-F6EECF244321}">
                <p14:modId xmlns:p14="http://schemas.microsoft.com/office/powerpoint/2010/main" val="2529766210"/>
              </p:ext>
            </p:extLst>
          </p:nvPr>
        </p:nvGraphicFramePr>
        <p:xfrm>
          <a:off x="1365859" y="1116596"/>
          <a:ext cx="9080685" cy="619900"/>
        </p:xfrm>
        <a:graphic>
          <a:graphicData uri="http://schemas.openxmlformats.org/drawingml/2006/table">
            <a:tbl>
              <a:tblPr firstRow="1" bandRow="1">
                <a:tableStyleId>{2D5ABB26-0587-4C30-8999-92F81FD0307C}</a:tableStyleId>
              </a:tblPr>
              <a:tblGrid>
                <a:gridCol w="3744416">
                  <a:extLst>
                    <a:ext uri="{9D8B030D-6E8A-4147-A177-3AD203B41FA5}">
                      <a16:colId xmlns:a16="http://schemas.microsoft.com/office/drawing/2014/main" val="415871194"/>
                    </a:ext>
                  </a:extLst>
                </a:gridCol>
                <a:gridCol w="5336269">
                  <a:extLst>
                    <a:ext uri="{9D8B030D-6E8A-4147-A177-3AD203B41FA5}">
                      <a16:colId xmlns:a16="http://schemas.microsoft.com/office/drawing/2014/main" val="866766527"/>
                    </a:ext>
                  </a:extLst>
                </a:gridCol>
              </a:tblGrid>
              <a:tr h="309950">
                <a:tc>
                  <a:txBody>
                    <a:bodyPr/>
                    <a:lstStyle/>
                    <a:p>
                      <a:r>
                        <a:rPr lang="en-GB" sz="1400" dirty="0" err="1"/>
                        <a:t>Spoorvak</a:t>
                      </a:r>
                      <a:r>
                        <a:rPr lang="en-GB" sz="1400" dirty="0"/>
                        <a:t> met </a:t>
                      </a:r>
                      <a:r>
                        <a:rPr lang="en-GB" sz="1400" dirty="0" err="1"/>
                        <a:t>dubbel</a:t>
                      </a:r>
                      <a:r>
                        <a:rPr lang="en-GB" sz="1400" dirty="0"/>
                        <a:t> spoor</a:t>
                      </a:r>
                    </a:p>
                  </a:txBody>
                  <a:tcPr/>
                </a:tc>
                <a:tc>
                  <a:txBody>
                    <a:bodyPr/>
                    <a:lstStyle/>
                    <a:p>
                      <a:r>
                        <a:rPr lang="en-GB" sz="1400" dirty="0"/>
                        <a:t>Spoor </a:t>
                      </a:r>
                      <a:r>
                        <a:rPr lang="en-GB" sz="1400" b="1" dirty="0"/>
                        <a:t>B </a:t>
                      </a:r>
                      <a:r>
                        <a:rPr lang="en-GB" sz="1400" b="1" dirty="0" err="1"/>
                        <a:t>buiten</a:t>
                      </a:r>
                      <a:r>
                        <a:rPr lang="en-GB" sz="1400" b="1" dirty="0"/>
                        <a:t> </a:t>
                      </a:r>
                      <a:r>
                        <a:rPr lang="en-GB" sz="1400" b="1" dirty="0" err="1"/>
                        <a:t>dienst</a:t>
                      </a:r>
                      <a:r>
                        <a:rPr lang="en-GB" sz="1400" b="1" dirty="0"/>
                        <a:t> </a:t>
                      </a:r>
                      <a:r>
                        <a:rPr lang="en-GB" sz="1400" dirty="0" err="1"/>
                        <a:t>tijdens</a:t>
                      </a:r>
                      <a:r>
                        <a:rPr lang="en-GB" sz="1400" dirty="0"/>
                        <a:t> de </a:t>
                      </a:r>
                      <a:r>
                        <a:rPr lang="en-GB" sz="1400" dirty="0" err="1"/>
                        <a:t>volledige</a:t>
                      </a:r>
                      <a:r>
                        <a:rPr lang="en-GB" sz="1400" dirty="0"/>
                        <a:t> </a:t>
                      </a:r>
                      <a:r>
                        <a:rPr lang="en-GB" sz="1400" dirty="0" err="1"/>
                        <a:t>duur</a:t>
                      </a:r>
                      <a:r>
                        <a:rPr lang="en-GB" sz="1400" dirty="0"/>
                        <a:t> van de </a:t>
                      </a:r>
                      <a:r>
                        <a:rPr lang="en-GB" sz="1400" dirty="0" err="1"/>
                        <a:t>werken</a:t>
                      </a:r>
                      <a:endParaRPr lang="en-GB" sz="1400" dirty="0"/>
                    </a:p>
                  </a:txBody>
                  <a:tcPr/>
                </a:tc>
                <a:extLst>
                  <a:ext uri="{0D108BD9-81ED-4DB2-BD59-A6C34878D82A}">
                    <a16:rowId xmlns:a16="http://schemas.microsoft.com/office/drawing/2014/main" val="3132123397"/>
                  </a:ext>
                </a:extLst>
              </a:tr>
              <a:tr h="309950">
                <a:tc>
                  <a:txBody>
                    <a:bodyPr/>
                    <a:lstStyle/>
                    <a:p>
                      <a:r>
                        <a:rPr lang="en-GB" sz="1400" dirty="0" err="1"/>
                        <a:t>Werken</a:t>
                      </a:r>
                      <a:r>
                        <a:rPr lang="en-GB" sz="1400" dirty="0"/>
                        <a:t> </a:t>
                      </a:r>
                      <a:r>
                        <a:rPr lang="en-GB" sz="1400" dirty="0" err="1"/>
                        <a:t>uitgevoerd</a:t>
                      </a:r>
                      <a:r>
                        <a:rPr lang="en-GB" sz="1400" dirty="0"/>
                        <a:t> in spoor B</a:t>
                      </a:r>
                    </a:p>
                  </a:txBody>
                  <a:tcPr/>
                </a:tc>
                <a:tc>
                  <a:txBody>
                    <a:bodyPr/>
                    <a:lstStyle/>
                    <a:p>
                      <a:r>
                        <a:rPr lang="en-GB" sz="1400" dirty="0" err="1"/>
                        <a:t>Voorziene</a:t>
                      </a:r>
                      <a:r>
                        <a:rPr lang="en-GB" sz="1400" dirty="0"/>
                        <a:t> </a:t>
                      </a:r>
                      <a:r>
                        <a:rPr lang="en-GB" sz="1400" dirty="0" err="1"/>
                        <a:t>indringing</a:t>
                      </a:r>
                      <a:r>
                        <a:rPr lang="en-GB" sz="1400" dirty="0"/>
                        <a:t> type I van de </a:t>
                      </a:r>
                      <a:r>
                        <a:rPr lang="en-GB" sz="1400" dirty="0" err="1"/>
                        <a:t>gevarenzone</a:t>
                      </a:r>
                      <a:r>
                        <a:rPr lang="en-GB" sz="1400" dirty="0"/>
                        <a:t> van spoor A</a:t>
                      </a:r>
                    </a:p>
                  </a:txBody>
                  <a:tcPr/>
                </a:tc>
                <a:extLst>
                  <a:ext uri="{0D108BD9-81ED-4DB2-BD59-A6C34878D82A}">
                    <a16:rowId xmlns:a16="http://schemas.microsoft.com/office/drawing/2014/main" val="2923261082"/>
                  </a:ext>
                </a:extLst>
              </a:tr>
            </a:tbl>
          </a:graphicData>
        </a:graphic>
      </p:graphicFrame>
      <p:sp>
        <p:nvSpPr>
          <p:cNvPr id="40" name="Rounded Rectangle 39"/>
          <p:cNvSpPr/>
          <p:nvPr/>
        </p:nvSpPr>
        <p:spPr bwMode="auto">
          <a:xfrm>
            <a:off x="7680176" y="5589240"/>
            <a:ext cx="2664296" cy="864096"/>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100" dirty="0">
              <a:solidFill>
                <a:schemeClr val="accent2"/>
              </a:solidFill>
            </a:endParaRPr>
          </a:p>
          <a:p>
            <a:endParaRPr lang="en-US" sz="1100" dirty="0">
              <a:solidFill>
                <a:schemeClr val="accent2"/>
              </a:solidFill>
            </a:endParaRPr>
          </a:p>
          <a:p>
            <a:endParaRPr lang="en-US" sz="1100" u="sng" dirty="0">
              <a:solidFill>
                <a:schemeClr val="accent2"/>
              </a:solidFill>
            </a:endParaRPr>
          </a:p>
          <a:p>
            <a:r>
              <a:rPr lang="en-US" sz="1100" dirty="0" err="1">
                <a:solidFill>
                  <a:schemeClr val="accent2"/>
                </a:solidFill>
              </a:rPr>
              <a:t>Eigenlijke</a:t>
            </a:r>
            <a:r>
              <a:rPr lang="en-US" sz="1100" dirty="0">
                <a:solidFill>
                  <a:schemeClr val="accent2"/>
                </a:solidFill>
              </a:rPr>
              <a:t> </a:t>
            </a:r>
            <a:r>
              <a:rPr lang="en-US" sz="1100" dirty="0" err="1">
                <a:solidFill>
                  <a:schemeClr val="accent2"/>
                </a:solidFill>
              </a:rPr>
              <a:t>tijd</a:t>
            </a:r>
            <a:r>
              <a:rPr lang="en-US" sz="1100" dirty="0">
                <a:solidFill>
                  <a:schemeClr val="accent2"/>
                </a:solidFill>
              </a:rPr>
              <a:t> van </a:t>
            </a:r>
            <a:r>
              <a:rPr lang="en-US" sz="1100" dirty="0" err="1">
                <a:solidFill>
                  <a:schemeClr val="accent2"/>
                </a:solidFill>
              </a:rPr>
              <a:t>vrijmaking</a:t>
            </a:r>
            <a:endParaRPr lang="en-US" sz="1100" dirty="0">
              <a:solidFill>
                <a:schemeClr val="accent2"/>
              </a:solidFill>
            </a:endParaRPr>
          </a:p>
          <a:p>
            <a:pPr algn="ctr"/>
            <a:endParaRPr lang="en-US" sz="1100" dirty="0">
              <a:solidFill>
                <a:schemeClr val="accent2"/>
              </a:solidFill>
            </a:endParaRPr>
          </a:p>
          <a:p>
            <a:pPr algn="ctr"/>
            <a:endParaRPr lang="en-US" sz="1100" dirty="0">
              <a:solidFill>
                <a:schemeClr val="accent2"/>
              </a:solidFill>
            </a:endParaRPr>
          </a:p>
        </p:txBody>
      </p:sp>
      <p:pic>
        <p:nvPicPr>
          <p:cNvPr id="41"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630907" y="5661248"/>
            <a:ext cx="570641" cy="69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ounded Rectangle 12"/>
          <p:cNvSpPr/>
          <p:nvPr/>
        </p:nvSpPr>
        <p:spPr bwMode="auto">
          <a:xfrm>
            <a:off x="7595609" y="2177694"/>
            <a:ext cx="2917259" cy="745120"/>
          </a:xfrm>
          <a:prstGeom prst="roundRect">
            <a:avLst/>
          </a:prstGeom>
          <a:noFill/>
          <a:ln w="317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200" dirty="0">
                <a:latin typeface="+mn-lt"/>
              </a:rPr>
              <a:t>Indien </a:t>
            </a:r>
            <a:r>
              <a:rPr lang="fr-BE" sz="1200" dirty="0" err="1">
                <a:latin typeface="+mn-lt"/>
              </a:rPr>
              <a:t>spoor</a:t>
            </a:r>
            <a:r>
              <a:rPr lang="fr-BE" sz="1200" dirty="0">
                <a:latin typeface="+mn-lt"/>
              </a:rPr>
              <a:t> B </a:t>
            </a:r>
            <a:r>
              <a:rPr lang="fr-BE" sz="1200" dirty="0" err="1">
                <a:latin typeface="+mn-lt"/>
              </a:rPr>
              <a:t>buiten</a:t>
            </a:r>
            <a:r>
              <a:rPr lang="fr-BE" sz="1200" dirty="0">
                <a:latin typeface="+mn-lt"/>
              </a:rPr>
              <a:t> </a:t>
            </a:r>
            <a:r>
              <a:rPr lang="fr-BE" sz="1200" dirty="0" err="1">
                <a:latin typeface="+mn-lt"/>
              </a:rPr>
              <a:t>dienst</a:t>
            </a:r>
            <a:r>
              <a:rPr lang="fr-BE" sz="1200" dirty="0">
                <a:latin typeface="+mn-lt"/>
              </a:rPr>
              <a:t> of </a:t>
            </a:r>
            <a:r>
              <a:rPr lang="fr-BE" sz="1200" dirty="0" err="1">
                <a:latin typeface="+mn-lt"/>
              </a:rPr>
              <a:t>bewegingen</a:t>
            </a:r>
            <a:r>
              <a:rPr lang="fr-BE" sz="1200" dirty="0">
                <a:latin typeface="+mn-lt"/>
              </a:rPr>
              <a:t> </a:t>
            </a:r>
            <a:r>
              <a:rPr lang="fr-BE" sz="1200" dirty="0" err="1">
                <a:latin typeface="+mn-lt"/>
              </a:rPr>
              <a:t>erop</a:t>
            </a:r>
            <a:r>
              <a:rPr lang="fr-BE" sz="1200" dirty="0">
                <a:latin typeface="+mn-lt"/>
              </a:rPr>
              <a:t> </a:t>
            </a:r>
            <a:r>
              <a:rPr lang="fr-BE" sz="1200" dirty="0" err="1">
                <a:latin typeface="+mn-lt"/>
              </a:rPr>
              <a:t>gesperd</a:t>
            </a:r>
            <a:r>
              <a:rPr lang="fr-BE" sz="1200" dirty="0">
                <a:latin typeface="+mn-lt"/>
              </a:rPr>
              <a:t>: </a:t>
            </a:r>
            <a:r>
              <a:rPr lang="fr-BE" sz="1200" dirty="0" err="1">
                <a:latin typeface="+mn-lt"/>
              </a:rPr>
              <a:t>spoor</a:t>
            </a:r>
            <a:r>
              <a:rPr lang="fr-BE" sz="1200" dirty="0">
                <a:latin typeface="+mn-lt"/>
              </a:rPr>
              <a:t> B </a:t>
            </a:r>
            <a:r>
              <a:rPr lang="fr-BE" sz="1200" dirty="0" err="1">
                <a:latin typeface="+mn-lt"/>
              </a:rPr>
              <a:t>mag</a:t>
            </a:r>
            <a:r>
              <a:rPr lang="fr-BE" sz="1200" dirty="0">
                <a:latin typeface="+mn-lt"/>
              </a:rPr>
              <a:t> </a:t>
            </a:r>
            <a:r>
              <a:rPr lang="fr-BE" sz="1200" dirty="0" err="1">
                <a:latin typeface="+mn-lt"/>
              </a:rPr>
              <a:t>gebruikt</a:t>
            </a:r>
            <a:r>
              <a:rPr lang="fr-BE" sz="1200" dirty="0">
                <a:latin typeface="+mn-lt"/>
              </a:rPr>
              <a:t> </a:t>
            </a:r>
            <a:r>
              <a:rPr lang="fr-BE" sz="1200" dirty="0" err="1">
                <a:latin typeface="+mn-lt"/>
              </a:rPr>
              <a:t>worden</a:t>
            </a:r>
            <a:r>
              <a:rPr lang="fr-BE" sz="1200" dirty="0">
                <a:latin typeface="+mn-lt"/>
              </a:rPr>
              <a:t> </a:t>
            </a:r>
            <a:r>
              <a:rPr lang="fr-BE" sz="1200" dirty="0" err="1">
                <a:latin typeface="+mn-lt"/>
              </a:rPr>
              <a:t>als</a:t>
            </a:r>
            <a:r>
              <a:rPr lang="fr-BE" sz="1200" dirty="0">
                <a:latin typeface="+mn-lt"/>
              </a:rPr>
              <a:t> </a:t>
            </a:r>
            <a:r>
              <a:rPr lang="fr-BE" sz="1200" dirty="0" err="1">
                <a:latin typeface="+mn-lt"/>
              </a:rPr>
              <a:t>uitwijkplaats</a:t>
            </a:r>
            <a:endParaRPr lang="fr-BE" sz="1200" dirty="0">
              <a:latin typeface="+mn-lt"/>
            </a:endParaRPr>
          </a:p>
        </p:txBody>
      </p:sp>
      <p:sp>
        <p:nvSpPr>
          <p:cNvPr id="45" name="Rounded Rectangle 12"/>
          <p:cNvSpPr/>
          <p:nvPr/>
        </p:nvSpPr>
        <p:spPr bwMode="auto">
          <a:xfrm>
            <a:off x="7595609" y="3445142"/>
            <a:ext cx="2917259" cy="1707399"/>
          </a:xfrm>
          <a:prstGeom prst="roundRect">
            <a:avLst/>
          </a:prstGeom>
          <a:noFill/>
          <a:ln w="317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200" dirty="0" err="1">
                <a:latin typeface="+mn-lt"/>
              </a:rPr>
              <a:t>Tot</a:t>
            </a:r>
            <a:r>
              <a:rPr lang="fr-BE" sz="1200" dirty="0">
                <a:latin typeface="+mn-lt"/>
              </a:rPr>
              <a:t> de </a:t>
            </a:r>
            <a:r>
              <a:rPr lang="fr-BE" sz="1200" dirty="0" err="1">
                <a:latin typeface="+mn-lt"/>
              </a:rPr>
              <a:t>doorrit</a:t>
            </a:r>
            <a:r>
              <a:rPr lang="fr-BE" sz="1200" dirty="0">
                <a:latin typeface="+mn-lt"/>
              </a:rPr>
              <a:t> van de </a:t>
            </a:r>
            <a:r>
              <a:rPr lang="fr-BE" sz="1200" dirty="0" err="1">
                <a:latin typeface="+mn-lt"/>
              </a:rPr>
              <a:t>beweging</a:t>
            </a:r>
            <a:r>
              <a:rPr lang="fr-BE" sz="1200" dirty="0">
                <a:latin typeface="+mn-lt"/>
              </a:rPr>
              <a:t> ter </a:t>
            </a:r>
            <a:r>
              <a:rPr lang="fr-BE" sz="1200" dirty="0" err="1">
                <a:latin typeface="+mn-lt"/>
              </a:rPr>
              <a:t>hoogte</a:t>
            </a:r>
            <a:r>
              <a:rPr lang="fr-BE" sz="1200" dirty="0">
                <a:latin typeface="+mn-lt"/>
              </a:rPr>
              <a:t> van de </a:t>
            </a:r>
            <a:r>
              <a:rPr lang="fr-BE" sz="1200" dirty="0" err="1">
                <a:latin typeface="+mn-lt"/>
              </a:rPr>
              <a:t>werf</a:t>
            </a:r>
            <a:r>
              <a:rPr lang="fr-BE" sz="1200" dirty="0">
                <a:latin typeface="+mn-lt"/>
              </a:rPr>
              <a:t> </a:t>
            </a:r>
            <a:r>
              <a:rPr lang="fr-BE" sz="1200" dirty="0" err="1">
                <a:latin typeface="+mn-lt"/>
              </a:rPr>
              <a:t>houden</a:t>
            </a:r>
            <a:r>
              <a:rPr lang="fr-BE" sz="1200" dirty="0">
                <a:latin typeface="+mn-lt"/>
              </a:rPr>
              <a:t> de </a:t>
            </a:r>
            <a:r>
              <a:rPr lang="fr-BE" sz="1200" dirty="0" err="1">
                <a:latin typeface="+mn-lt"/>
              </a:rPr>
              <a:t>bedienden</a:t>
            </a:r>
            <a:r>
              <a:rPr lang="fr-BE" sz="1200" dirty="0">
                <a:latin typeface="+mn-lt"/>
              </a:rPr>
              <a:t> het </a:t>
            </a:r>
            <a:r>
              <a:rPr lang="fr-BE" sz="1200" dirty="0" err="1">
                <a:latin typeface="+mn-lt"/>
              </a:rPr>
              <a:t>konvooi</a:t>
            </a:r>
            <a:r>
              <a:rPr lang="fr-BE" sz="1200" dirty="0">
                <a:latin typeface="+mn-lt"/>
              </a:rPr>
              <a:t> in het </a:t>
            </a:r>
            <a:r>
              <a:rPr lang="fr-BE" sz="1200" dirty="0" err="1">
                <a:latin typeface="+mn-lt"/>
              </a:rPr>
              <a:t>oog</a:t>
            </a:r>
            <a:r>
              <a:rPr lang="fr-BE" sz="1200" dirty="0">
                <a:latin typeface="+mn-lt"/>
              </a:rPr>
              <a:t> en </a:t>
            </a:r>
            <a:r>
              <a:rPr lang="fr-BE" sz="1200" dirty="0" err="1">
                <a:latin typeface="+mn-lt"/>
              </a:rPr>
              <a:t>moeten</a:t>
            </a:r>
            <a:r>
              <a:rPr lang="fr-BE" sz="1200" dirty="0">
                <a:latin typeface="+mn-lt"/>
              </a:rPr>
              <a:t> </a:t>
            </a:r>
            <a:r>
              <a:rPr lang="fr-BE" sz="1200" dirty="0" err="1">
                <a:latin typeface="+mn-lt"/>
              </a:rPr>
              <a:t>vermijden</a:t>
            </a:r>
            <a:r>
              <a:rPr lang="fr-BE" sz="1200" dirty="0">
                <a:latin typeface="+mn-lt"/>
              </a:rPr>
              <a:t> de </a:t>
            </a:r>
            <a:r>
              <a:rPr lang="fr-BE" sz="1200" dirty="0" err="1">
                <a:latin typeface="+mn-lt"/>
              </a:rPr>
              <a:t>gevarenzone</a:t>
            </a:r>
            <a:r>
              <a:rPr lang="fr-BE" sz="1200" dirty="0">
                <a:latin typeface="+mn-lt"/>
              </a:rPr>
              <a:t> </a:t>
            </a:r>
            <a:r>
              <a:rPr lang="fr-BE" sz="1200" dirty="0" err="1">
                <a:latin typeface="+mn-lt"/>
              </a:rPr>
              <a:t>opnieuw</a:t>
            </a:r>
            <a:r>
              <a:rPr lang="fr-BE" sz="1200" dirty="0">
                <a:latin typeface="+mn-lt"/>
              </a:rPr>
              <a:t> te </a:t>
            </a:r>
            <a:r>
              <a:rPr lang="fr-BE" sz="1200" dirty="0" err="1">
                <a:latin typeface="+mn-lt"/>
              </a:rPr>
              <a:t>betreden</a:t>
            </a:r>
            <a:r>
              <a:rPr lang="fr-BE" sz="1200" dirty="0">
                <a:latin typeface="+mn-lt"/>
              </a:rPr>
              <a:t>. </a:t>
            </a:r>
          </a:p>
          <a:p>
            <a:pPr algn="just">
              <a:defRPr/>
            </a:pPr>
            <a:r>
              <a:rPr lang="fr-BE" sz="1200" dirty="0">
                <a:latin typeface="+mn-lt"/>
              </a:rPr>
              <a:t>De </a:t>
            </a:r>
            <a:r>
              <a:rPr lang="fr-BE" sz="1200" dirty="0" err="1">
                <a:latin typeface="+mn-lt"/>
              </a:rPr>
              <a:t>activiteiten</a:t>
            </a:r>
            <a:r>
              <a:rPr lang="fr-BE" sz="1200" dirty="0">
                <a:latin typeface="+mn-lt"/>
              </a:rPr>
              <a:t> die </a:t>
            </a:r>
            <a:r>
              <a:rPr lang="fr-BE" sz="1200" dirty="0" err="1">
                <a:latin typeface="+mn-lt"/>
              </a:rPr>
              <a:t>een</a:t>
            </a:r>
            <a:r>
              <a:rPr lang="fr-BE" sz="1200" dirty="0">
                <a:latin typeface="+mn-lt"/>
              </a:rPr>
              <a:t> </a:t>
            </a:r>
            <a:r>
              <a:rPr lang="fr-BE" sz="1200" dirty="0" err="1">
                <a:latin typeface="+mn-lt"/>
              </a:rPr>
              <a:t>risico</a:t>
            </a:r>
            <a:r>
              <a:rPr lang="fr-BE" sz="1200" dirty="0">
                <a:latin typeface="+mn-lt"/>
              </a:rPr>
              <a:t> op </a:t>
            </a:r>
            <a:r>
              <a:rPr lang="fr-BE" sz="1200" dirty="0" err="1">
                <a:latin typeface="+mn-lt"/>
              </a:rPr>
              <a:t>een</a:t>
            </a:r>
            <a:r>
              <a:rPr lang="fr-BE" sz="1200" dirty="0">
                <a:latin typeface="+mn-lt"/>
              </a:rPr>
              <a:t> </a:t>
            </a:r>
            <a:r>
              <a:rPr lang="fr-BE" sz="1200" dirty="0" err="1">
                <a:latin typeface="+mn-lt"/>
              </a:rPr>
              <a:t>nieuwe</a:t>
            </a:r>
            <a:r>
              <a:rPr lang="fr-BE" sz="1200" dirty="0">
                <a:latin typeface="+mn-lt"/>
              </a:rPr>
              <a:t> </a:t>
            </a:r>
            <a:r>
              <a:rPr lang="fr-BE" sz="1200" dirty="0" err="1">
                <a:latin typeface="+mn-lt"/>
              </a:rPr>
              <a:t>indringing</a:t>
            </a:r>
            <a:r>
              <a:rPr lang="fr-BE" sz="1200" dirty="0">
                <a:latin typeface="+mn-lt"/>
              </a:rPr>
              <a:t> </a:t>
            </a:r>
            <a:r>
              <a:rPr lang="fr-BE" sz="1200" dirty="0" err="1">
                <a:latin typeface="+mn-lt"/>
              </a:rPr>
              <a:t>kunnen</a:t>
            </a:r>
            <a:r>
              <a:rPr lang="fr-BE" sz="1200" dirty="0">
                <a:latin typeface="+mn-lt"/>
              </a:rPr>
              <a:t> </a:t>
            </a:r>
            <a:r>
              <a:rPr lang="fr-BE" sz="1200" dirty="0" err="1">
                <a:latin typeface="+mn-lt"/>
              </a:rPr>
              <a:t>veroorzaken</a:t>
            </a:r>
            <a:r>
              <a:rPr lang="fr-BE" sz="1200" dirty="0">
                <a:latin typeface="+mn-lt"/>
              </a:rPr>
              <a:t> </a:t>
            </a:r>
            <a:r>
              <a:rPr lang="fr-BE" sz="1200" dirty="0" err="1">
                <a:latin typeface="+mn-lt"/>
              </a:rPr>
              <a:t>moeten</a:t>
            </a:r>
            <a:r>
              <a:rPr lang="fr-BE" sz="1200" dirty="0">
                <a:latin typeface="+mn-lt"/>
              </a:rPr>
              <a:t> </a:t>
            </a:r>
            <a:r>
              <a:rPr lang="fr-BE" sz="1200" dirty="0" err="1">
                <a:latin typeface="+mn-lt"/>
              </a:rPr>
              <a:t>stopgezet</a:t>
            </a:r>
            <a:r>
              <a:rPr lang="fr-BE" sz="1200" dirty="0">
                <a:latin typeface="+mn-lt"/>
              </a:rPr>
              <a:t> </a:t>
            </a:r>
            <a:r>
              <a:rPr lang="fr-BE" sz="1200" dirty="0" err="1">
                <a:latin typeface="+mn-lt"/>
              </a:rPr>
              <a:t>worden</a:t>
            </a:r>
            <a:r>
              <a:rPr lang="fr-BE" sz="1200" dirty="0">
                <a:latin typeface="+mn-lt"/>
              </a:rPr>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144" y="2195976"/>
            <a:ext cx="1072747" cy="10029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805" y="3918055"/>
            <a:ext cx="1146700" cy="11467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427" y="5287557"/>
            <a:ext cx="1165779" cy="1165779"/>
          </a:xfrm>
          <a:prstGeom prst="rect">
            <a:avLst/>
          </a:prstGeom>
        </p:spPr>
      </p:pic>
      <p:cxnSp>
        <p:nvCxnSpPr>
          <p:cNvPr id="23" name="Straight Connector 22"/>
          <p:cNvCxnSpPr/>
          <p:nvPr/>
        </p:nvCxnSpPr>
        <p:spPr bwMode="auto">
          <a:xfrm>
            <a:off x="2855640" y="2774783"/>
            <a:ext cx="0" cy="1076605"/>
          </a:xfrm>
          <a:prstGeom prst="line">
            <a:avLst/>
          </a:prstGeom>
          <a:solidFill>
            <a:schemeClr val="accent1"/>
          </a:solidFill>
          <a:ln w="31750" cap="flat" cmpd="sng" algn="ctr">
            <a:solidFill>
              <a:srgbClr val="33CC33"/>
            </a:solidFill>
            <a:prstDash val="solid"/>
            <a:round/>
            <a:headEnd type="none" w="med" len="med"/>
            <a:tailEnd type="none" w="med" len="med"/>
          </a:ln>
          <a:effectLst/>
        </p:spPr>
      </p:cxnSp>
      <p:cxnSp>
        <p:nvCxnSpPr>
          <p:cNvPr id="24" name="Straight Connector 23"/>
          <p:cNvCxnSpPr/>
          <p:nvPr/>
        </p:nvCxnSpPr>
        <p:spPr bwMode="auto">
          <a:xfrm>
            <a:off x="2855640" y="4173809"/>
            <a:ext cx="0" cy="978732"/>
          </a:xfrm>
          <a:prstGeom prst="line">
            <a:avLst/>
          </a:prstGeom>
          <a:solidFill>
            <a:schemeClr val="accent1"/>
          </a:solidFill>
          <a:ln w="31750" cap="flat" cmpd="sng" algn="ctr">
            <a:solidFill>
              <a:srgbClr val="33CC33"/>
            </a:solidFill>
            <a:prstDash val="solid"/>
            <a:round/>
            <a:headEnd type="none" w="med" len="med"/>
            <a:tailEnd type="none" w="med" len="med"/>
          </a:ln>
          <a:effectLst/>
        </p:spPr>
      </p:cxnSp>
      <p:pic>
        <p:nvPicPr>
          <p:cNvPr id="2" name="Picture 1"/>
          <p:cNvPicPr>
            <a:picLocks noChangeAspect="1"/>
          </p:cNvPicPr>
          <p:nvPr/>
        </p:nvPicPr>
        <p:blipFill>
          <a:blip r:embed="rId7"/>
          <a:stretch>
            <a:fillRect/>
          </a:stretch>
        </p:blipFill>
        <p:spPr>
          <a:xfrm>
            <a:off x="2377450" y="2207493"/>
            <a:ext cx="4801577" cy="1237650"/>
          </a:xfrm>
          <a:prstGeom prst="rect">
            <a:avLst/>
          </a:prstGeom>
        </p:spPr>
      </p:pic>
      <p:pic>
        <p:nvPicPr>
          <p:cNvPr id="3" name="Picture 2"/>
          <p:cNvPicPr>
            <a:picLocks noChangeAspect="1"/>
          </p:cNvPicPr>
          <p:nvPr/>
        </p:nvPicPr>
        <p:blipFill>
          <a:blip r:embed="rId8"/>
          <a:stretch>
            <a:fillRect/>
          </a:stretch>
        </p:blipFill>
        <p:spPr>
          <a:xfrm>
            <a:off x="2377450" y="3658110"/>
            <a:ext cx="4670715" cy="1203919"/>
          </a:xfrm>
          <a:prstGeom prst="rect">
            <a:avLst/>
          </a:prstGeom>
        </p:spPr>
      </p:pic>
      <p:pic>
        <p:nvPicPr>
          <p:cNvPr id="4" name="Picture 3"/>
          <p:cNvPicPr>
            <a:picLocks noChangeAspect="1"/>
          </p:cNvPicPr>
          <p:nvPr/>
        </p:nvPicPr>
        <p:blipFill>
          <a:blip r:embed="rId9"/>
          <a:stretch>
            <a:fillRect/>
          </a:stretch>
        </p:blipFill>
        <p:spPr>
          <a:xfrm>
            <a:off x="2320806" y="5152541"/>
            <a:ext cx="4759443" cy="1139503"/>
          </a:xfrm>
          <a:prstGeom prst="rect">
            <a:avLst/>
          </a:prstGeom>
        </p:spPr>
      </p:pic>
    </p:spTree>
    <p:extLst>
      <p:ext uri="{BB962C8B-B14F-4D97-AF65-F5344CB8AC3E}">
        <p14:creationId xmlns:p14="http://schemas.microsoft.com/office/powerpoint/2010/main" val="184199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Object 3"/>
          <p:cNvPicPr>
            <a:picLocks noChangeArrowheads="1"/>
          </p:cNvPicPr>
          <p:nvPr/>
        </p:nvPicPr>
        <p:blipFill>
          <a:blip r:embed="rId2" cstate="email">
            <a:duotone>
              <a:prstClr val="black"/>
              <a:srgbClr val="D9C3A5">
                <a:tint val="50000"/>
                <a:satMod val="180000"/>
              </a:srgbClr>
            </a:duotone>
            <a:extLst>
              <a:ext uri="{28A0092B-C50C-407E-A947-70E740481C1C}">
                <a14:useLocalDpi xmlns:a14="http://schemas.microsoft.com/office/drawing/2010/main"/>
              </a:ext>
            </a:extLst>
          </a:blip>
          <a:srcRect l="-24509" t="-18781" r="-26208" b="-5528"/>
          <a:stretch>
            <a:fillRect/>
          </a:stretch>
        </p:blipFill>
        <p:spPr bwMode="auto">
          <a:xfrm flipH="1">
            <a:off x="1271464" y="806257"/>
            <a:ext cx="2904877" cy="1335551"/>
          </a:xfrm>
          <a:prstGeom prst="rect">
            <a:avLst/>
          </a:prstGeom>
          <a:noFill/>
          <a:ln w="9525">
            <a:noFill/>
            <a:miter lim="800000"/>
            <a:headEnd/>
            <a:tailEnd/>
          </a:ln>
        </p:spPr>
      </p:pic>
      <p:sp>
        <p:nvSpPr>
          <p:cNvPr id="21" name="Title 1"/>
          <p:cNvSpPr txBox="1">
            <a:spLocks/>
          </p:cNvSpPr>
          <p:nvPr/>
        </p:nvSpPr>
        <p:spPr>
          <a:xfrm>
            <a:off x="1127448" y="189297"/>
            <a:ext cx="8064500" cy="616960"/>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tabLst>
                <a:tab pos="542925" algn="l"/>
              </a:tabLst>
            </a:pPr>
            <a:br>
              <a:rPr lang="en-US" sz="2000" dirty="0"/>
            </a:br>
            <a:r>
              <a:rPr lang="en-US" sz="1800" b="1" kern="0" dirty="0">
                <a:solidFill>
                  <a:srgbClr val="0070C0"/>
                </a:solidFill>
              </a:rPr>
              <a:t>b) </a:t>
            </a:r>
            <a:r>
              <a:rPr lang="en-US" sz="1800" b="1" kern="0" dirty="0" err="1">
                <a:solidFill>
                  <a:srgbClr val="0070C0"/>
                </a:solidFill>
              </a:rPr>
              <a:t>veiligheidsmarge</a:t>
            </a:r>
            <a:r>
              <a:rPr lang="en-US" sz="1800" b="1" kern="0" dirty="0">
                <a:solidFill>
                  <a:srgbClr val="0070C0"/>
                </a:solidFill>
              </a:rPr>
              <a:t>: </a:t>
            </a:r>
            <a:r>
              <a:rPr lang="en-US" sz="1800" b="1" kern="0" dirty="0" err="1">
                <a:solidFill>
                  <a:srgbClr val="0070C0"/>
                </a:solidFill>
              </a:rPr>
              <a:t>definitie</a:t>
            </a:r>
            <a:endParaRPr lang="en-US" sz="1800" b="1" kern="0" dirty="0">
              <a:solidFill>
                <a:srgbClr val="0070C0"/>
              </a:solidFill>
            </a:endParaRPr>
          </a:p>
        </p:txBody>
      </p:sp>
      <p:sp>
        <p:nvSpPr>
          <p:cNvPr id="22" name="Text Placeholder 2"/>
          <p:cNvSpPr>
            <a:spLocks noGrp="1"/>
          </p:cNvSpPr>
          <p:nvPr>
            <p:ph type="body" sz="quarter" idx="18"/>
          </p:nvPr>
        </p:nvSpPr>
        <p:spPr>
          <a:xfrm>
            <a:off x="9048328" y="137414"/>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29" name="Rounded Rectangle 12"/>
          <p:cNvSpPr/>
          <p:nvPr/>
        </p:nvSpPr>
        <p:spPr bwMode="auto">
          <a:xfrm>
            <a:off x="1487488" y="1124744"/>
            <a:ext cx="9217024" cy="1746354"/>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600" b="1" dirty="0" err="1">
                <a:latin typeface="+mn-lt"/>
              </a:rPr>
              <a:t>Een</a:t>
            </a:r>
            <a:r>
              <a:rPr lang="fr-BE" sz="1600" b="1" dirty="0">
                <a:latin typeface="+mn-lt"/>
              </a:rPr>
              <a:t> </a:t>
            </a:r>
            <a:r>
              <a:rPr lang="fr-BE" sz="1600" b="1" dirty="0" err="1">
                <a:latin typeface="+mn-lt"/>
              </a:rPr>
              <a:t>veiligheidsmarge</a:t>
            </a:r>
            <a:r>
              <a:rPr lang="fr-BE" sz="1600" b="1" dirty="0">
                <a:latin typeface="+mn-lt"/>
              </a:rPr>
              <a:t> </a:t>
            </a:r>
            <a:r>
              <a:rPr lang="fr-BE" sz="1600" dirty="0">
                <a:latin typeface="+mn-lt"/>
              </a:rPr>
              <a:t>om:</a:t>
            </a:r>
          </a:p>
          <a:p>
            <a:pPr algn="just">
              <a:defRPr/>
            </a:pPr>
            <a:endParaRPr lang="fr-BE" sz="1600" dirty="0">
              <a:latin typeface="+mn-lt"/>
            </a:endParaRPr>
          </a:p>
          <a:p>
            <a:pPr algn="just">
              <a:defRPr/>
            </a:pPr>
            <a:endParaRPr lang="fr-BE" sz="1600" dirty="0">
              <a:latin typeface="+mn-lt"/>
            </a:endParaRPr>
          </a:p>
          <a:p>
            <a:pPr algn="just">
              <a:defRPr/>
            </a:pPr>
            <a:r>
              <a:rPr lang="fr-BE" sz="1600" dirty="0">
                <a:latin typeface="+mn-lt"/>
              </a:rPr>
              <a:t>1° </a:t>
            </a:r>
            <a:r>
              <a:rPr lang="fr-BE" sz="1600" dirty="0" err="1">
                <a:latin typeface="+mn-lt"/>
              </a:rPr>
              <a:t>mogelijke</a:t>
            </a:r>
            <a:r>
              <a:rPr lang="fr-BE" sz="1600" dirty="0">
                <a:latin typeface="+mn-lt"/>
              </a:rPr>
              <a:t> </a:t>
            </a:r>
            <a:r>
              <a:rPr lang="fr-BE" sz="1600" dirty="0" err="1">
                <a:latin typeface="+mn-lt"/>
              </a:rPr>
              <a:t>incidenten</a:t>
            </a:r>
            <a:r>
              <a:rPr lang="fr-BE" sz="1600" dirty="0">
                <a:latin typeface="+mn-lt"/>
              </a:rPr>
              <a:t> </a:t>
            </a:r>
            <a:r>
              <a:rPr lang="fr-BE" sz="1600" dirty="0" err="1">
                <a:latin typeface="+mn-lt"/>
              </a:rPr>
              <a:t>bij</a:t>
            </a:r>
            <a:r>
              <a:rPr lang="fr-BE" sz="1600" dirty="0">
                <a:latin typeface="+mn-lt"/>
              </a:rPr>
              <a:t> het </a:t>
            </a:r>
            <a:r>
              <a:rPr lang="fr-BE" sz="1600" dirty="0" err="1">
                <a:latin typeface="+mn-lt"/>
              </a:rPr>
              <a:t>vrijmaken</a:t>
            </a:r>
            <a:r>
              <a:rPr lang="fr-BE" sz="1600" dirty="0">
                <a:latin typeface="+mn-lt"/>
              </a:rPr>
              <a:t> te </a:t>
            </a:r>
            <a:r>
              <a:rPr lang="fr-BE" sz="1600" dirty="0" err="1">
                <a:latin typeface="+mn-lt"/>
              </a:rPr>
              <a:t>ondervangen</a:t>
            </a:r>
            <a:r>
              <a:rPr lang="fr-BE" sz="1600" dirty="0">
                <a:latin typeface="+mn-lt"/>
              </a:rPr>
              <a:t>;</a:t>
            </a:r>
          </a:p>
          <a:p>
            <a:pPr algn="just">
              <a:defRPr/>
            </a:pPr>
            <a:endParaRPr lang="fr-BE" sz="1600" dirty="0">
              <a:latin typeface="+mn-lt"/>
            </a:endParaRPr>
          </a:p>
          <a:p>
            <a:pPr algn="just">
              <a:defRPr/>
            </a:pPr>
            <a:r>
              <a:rPr lang="fr-BE" sz="1600" dirty="0">
                <a:latin typeface="+mn-lt"/>
              </a:rPr>
              <a:t>2° </a:t>
            </a:r>
            <a:r>
              <a:rPr lang="fr-BE" sz="1600" dirty="0" err="1">
                <a:latin typeface="+mn-lt"/>
              </a:rPr>
              <a:t>een</a:t>
            </a:r>
            <a:r>
              <a:rPr lang="fr-BE" sz="1600" dirty="0">
                <a:latin typeface="+mn-lt"/>
              </a:rPr>
              <a:t> </a:t>
            </a:r>
            <a:r>
              <a:rPr lang="fr-BE" sz="1600" dirty="0" err="1">
                <a:latin typeface="+mn-lt"/>
              </a:rPr>
              <a:t>voldoende</a:t>
            </a:r>
            <a:r>
              <a:rPr lang="fr-BE" sz="1600" dirty="0">
                <a:latin typeface="+mn-lt"/>
              </a:rPr>
              <a:t> </a:t>
            </a:r>
            <a:r>
              <a:rPr lang="fr-BE" sz="1600" dirty="0" err="1">
                <a:latin typeface="+mn-lt"/>
              </a:rPr>
              <a:t>afstand</a:t>
            </a:r>
            <a:r>
              <a:rPr lang="fr-BE" sz="1600" dirty="0">
                <a:latin typeface="+mn-lt"/>
              </a:rPr>
              <a:t> te </a:t>
            </a:r>
            <a:r>
              <a:rPr lang="fr-BE" sz="1600" dirty="0" err="1">
                <a:latin typeface="+mn-lt"/>
              </a:rPr>
              <a:t>bewaren</a:t>
            </a:r>
            <a:r>
              <a:rPr lang="fr-BE" sz="1600" dirty="0">
                <a:latin typeface="+mn-lt"/>
              </a:rPr>
              <a:t> </a:t>
            </a:r>
            <a:r>
              <a:rPr lang="fr-BE" sz="1600" dirty="0" err="1">
                <a:latin typeface="+mn-lt"/>
              </a:rPr>
              <a:t>tussen</a:t>
            </a:r>
            <a:r>
              <a:rPr lang="fr-BE" sz="1600" dirty="0">
                <a:latin typeface="+mn-lt"/>
              </a:rPr>
              <a:t> de </a:t>
            </a:r>
            <a:r>
              <a:rPr lang="fr-BE" sz="1600" dirty="0" err="1">
                <a:latin typeface="+mn-lt"/>
              </a:rPr>
              <a:t>naderende</a:t>
            </a:r>
            <a:r>
              <a:rPr lang="fr-BE" sz="1600" dirty="0">
                <a:latin typeface="+mn-lt"/>
              </a:rPr>
              <a:t> </a:t>
            </a:r>
            <a:r>
              <a:rPr lang="fr-BE" sz="1600" dirty="0" err="1">
                <a:latin typeface="+mn-lt"/>
              </a:rPr>
              <a:t>bewegingen</a:t>
            </a:r>
            <a:r>
              <a:rPr lang="fr-BE" sz="1600" dirty="0">
                <a:latin typeface="+mn-lt"/>
              </a:rPr>
              <a:t> en het </a:t>
            </a:r>
            <a:r>
              <a:rPr lang="fr-BE" sz="1600" dirty="0" err="1">
                <a:latin typeface="+mn-lt"/>
              </a:rPr>
              <a:t>teruggetrokken</a:t>
            </a:r>
            <a:r>
              <a:rPr lang="fr-BE" sz="1600" dirty="0">
                <a:latin typeface="+mn-lt"/>
              </a:rPr>
              <a:t> </a:t>
            </a:r>
            <a:r>
              <a:rPr lang="fr-BE" sz="1600" dirty="0" err="1">
                <a:latin typeface="+mn-lt"/>
              </a:rPr>
              <a:t>personeel</a:t>
            </a:r>
            <a:r>
              <a:rPr lang="fr-BE" sz="1600" dirty="0">
                <a:latin typeface="+mn-lt"/>
              </a:rPr>
              <a:t>.</a:t>
            </a:r>
          </a:p>
          <a:p>
            <a:pPr algn="just">
              <a:defRPr/>
            </a:pPr>
            <a:endParaRPr lang="fr-BE" sz="1600" dirty="0"/>
          </a:p>
        </p:txBody>
      </p:sp>
      <p:pic>
        <p:nvPicPr>
          <p:cNvPr id="7" name="Picture 6">
            <a:extLst>
              <a:ext uri="{FF2B5EF4-FFF2-40B4-BE49-F238E27FC236}">
                <a16:creationId xmlns:a16="http://schemas.microsoft.com/office/drawing/2014/main" id="{90E3A3EE-C065-414B-904E-A33AE4185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648" y="3212976"/>
            <a:ext cx="6001201" cy="3204031"/>
          </a:xfrm>
          <a:prstGeom prst="rect">
            <a:avLst/>
          </a:prstGeom>
        </p:spPr>
      </p:pic>
      <p:sp>
        <p:nvSpPr>
          <p:cNvPr id="8" name="TextBox 7">
            <a:extLst>
              <a:ext uri="{FF2B5EF4-FFF2-40B4-BE49-F238E27FC236}">
                <a16:creationId xmlns:a16="http://schemas.microsoft.com/office/drawing/2014/main" id="{6B926B45-0237-46AF-8E92-CD2C14564FC2}"/>
              </a:ext>
            </a:extLst>
          </p:cNvPr>
          <p:cNvSpPr txBox="1"/>
          <p:nvPr/>
        </p:nvSpPr>
        <p:spPr>
          <a:xfrm>
            <a:off x="3047107" y="3293605"/>
            <a:ext cx="2320204" cy="830997"/>
          </a:xfrm>
          <a:prstGeom prst="rect">
            <a:avLst/>
          </a:prstGeom>
          <a:noFill/>
        </p:spPr>
        <p:txBody>
          <a:bodyPr wrap="square" rtlCol="0">
            <a:spAutoFit/>
          </a:bodyPr>
          <a:lstStyle/>
          <a:p>
            <a:r>
              <a:rPr lang="en-GB" sz="1200" dirty="0" err="1">
                <a:solidFill>
                  <a:srgbClr val="005DA4"/>
                </a:solidFill>
              </a:rPr>
              <a:t>een</a:t>
            </a:r>
            <a:r>
              <a:rPr lang="en-GB" sz="1200" dirty="0">
                <a:solidFill>
                  <a:srgbClr val="005DA4"/>
                </a:solidFill>
              </a:rPr>
              <a:t> 1° </a:t>
            </a:r>
            <a:r>
              <a:rPr lang="en-GB" sz="1200" dirty="0" err="1">
                <a:solidFill>
                  <a:srgbClr val="005DA4"/>
                </a:solidFill>
              </a:rPr>
              <a:t>veiligheidsmarge</a:t>
            </a:r>
            <a:r>
              <a:rPr lang="en-GB" sz="1200" dirty="0">
                <a:solidFill>
                  <a:srgbClr val="005DA4"/>
                </a:solidFill>
              </a:rPr>
              <a:t> die </a:t>
            </a:r>
            <a:r>
              <a:rPr lang="en-GB" sz="1200" dirty="0" err="1">
                <a:solidFill>
                  <a:srgbClr val="005DA4"/>
                </a:solidFill>
              </a:rPr>
              <a:t>rekening</a:t>
            </a:r>
            <a:r>
              <a:rPr lang="en-GB" sz="1200" dirty="0">
                <a:solidFill>
                  <a:srgbClr val="005DA4"/>
                </a:solidFill>
              </a:rPr>
              <a:t> </a:t>
            </a:r>
            <a:r>
              <a:rPr lang="en-GB" sz="1200" dirty="0" err="1">
                <a:solidFill>
                  <a:srgbClr val="005DA4"/>
                </a:solidFill>
              </a:rPr>
              <a:t>houdt</a:t>
            </a:r>
            <a:r>
              <a:rPr lang="en-GB" sz="1200" dirty="0">
                <a:solidFill>
                  <a:srgbClr val="005DA4"/>
                </a:solidFill>
              </a:rPr>
              <a:t> met </a:t>
            </a:r>
            <a:r>
              <a:rPr lang="en-GB" sz="1200" dirty="0" err="1">
                <a:solidFill>
                  <a:srgbClr val="005DA4"/>
                </a:solidFill>
              </a:rPr>
              <a:t>mogelijke</a:t>
            </a:r>
            <a:r>
              <a:rPr lang="en-GB" sz="1200" dirty="0">
                <a:solidFill>
                  <a:srgbClr val="005DA4"/>
                </a:solidFill>
              </a:rPr>
              <a:t> </a:t>
            </a:r>
            <a:r>
              <a:rPr lang="en-GB" sz="1200" dirty="0" err="1">
                <a:solidFill>
                  <a:srgbClr val="005DA4"/>
                </a:solidFill>
              </a:rPr>
              <a:t>incidenten</a:t>
            </a:r>
            <a:r>
              <a:rPr lang="en-GB" sz="1200" dirty="0">
                <a:solidFill>
                  <a:srgbClr val="005DA4"/>
                </a:solidFill>
              </a:rPr>
              <a:t> </a:t>
            </a:r>
            <a:r>
              <a:rPr lang="en-GB" sz="1200" dirty="0" err="1">
                <a:solidFill>
                  <a:srgbClr val="005DA4"/>
                </a:solidFill>
              </a:rPr>
              <a:t>tijdens</a:t>
            </a:r>
            <a:r>
              <a:rPr lang="en-GB" sz="1200" dirty="0">
                <a:solidFill>
                  <a:srgbClr val="005DA4"/>
                </a:solidFill>
              </a:rPr>
              <a:t> het </a:t>
            </a:r>
            <a:r>
              <a:rPr lang="en-GB" sz="1200" dirty="0" err="1">
                <a:solidFill>
                  <a:srgbClr val="005DA4"/>
                </a:solidFill>
              </a:rPr>
              <a:t>vrijmaken</a:t>
            </a:r>
            <a:r>
              <a:rPr lang="en-GB" sz="1200" dirty="0">
                <a:solidFill>
                  <a:srgbClr val="005DA4"/>
                </a:solidFill>
              </a:rPr>
              <a:t> van de </a:t>
            </a:r>
            <a:r>
              <a:rPr lang="en-GB" sz="1200" dirty="0" err="1">
                <a:solidFill>
                  <a:srgbClr val="005DA4"/>
                </a:solidFill>
              </a:rPr>
              <a:t>sporen</a:t>
            </a:r>
            <a:endParaRPr lang="fr-BE" sz="1200" dirty="0">
              <a:solidFill>
                <a:srgbClr val="005DA4"/>
              </a:solidFill>
            </a:endParaRPr>
          </a:p>
        </p:txBody>
      </p:sp>
      <p:sp>
        <p:nvSpPr>
          <p:cNvPr id="9" name="TextBox 8">
            <a:extLst>
              <a:ext uri="{FF2B5EF4-FFF2-40B4-BE49-F238E27FC236}">
                <a16:creationId xmlns:a16="http://schemas.microsoft.com/office/drawing/2014/main" id="{1DC891AD-EFC1-41C6-A369-19CE301FC88C}"/>
              </a:ext>
            </a:extLst>
          </p:cNvPr>
          <p:cNvSpPr txBox="1"/>
          <p:nvPr/>
        </p:nvSpPr>
        <p:spPr>
          <a:xfrm>
            <a:off x="6071443" y="3284656"/>
            <a:ext cx="2400212" cy="1015663"/>
          </a:xfrm>
          <a:prstGeom prst="rect">
            <a:avLst/>
          </a:prstGeom>
          <a:noFill/>
        </p:spPr>
        <p:txBody>
          <a:bodyPr wrap="square" rtlCol="0">
            <a:spAutoFit/>
          </a:bodyPr>
          <a:lstStyle/>
          <a:p>
            <a:r>
              <a:rPr lang="en-GB" sz="1200" dirty="0" err="1">
                <a:solidFill>
                  <a:srgbClr val="005DA4"/>
                </a:solidFill>
              </a:rPr>
              <a:t>een</a:t>
            </a:r>
            <a:r>
              <a:rPr lang="en-GB" sz="1200" dirty="0">
                <a:solidFill>
                  <a:srgbClr val="005DA4"/>
                </a:solidFill>
              </a:rPr>
              <a:t> 2° </a:t>
            </a:r>
            <a:r>
              <a:rPr lang="en-GB" sz="1200" dirty="0" err="1">
                <a:solidFill>
                  <a:srgbClr val="005DA4"/>
                </a:solidFill>
              </a:rPr>
              <a:t>veiligheidsmarge</a:t>
            </a:r>
            <a:r>
              <a:rPr lang="en-GB" sz="1200" dirty="0">
                <a:solidFill>
                  <a:srgbClr val="005DA4"/>
                </a:solidFill>
              </a:rPr>
              <a:t> van </a:t>
            </a:r>
            <a:r>
              <a:rPr lang="en-GB" sz="1200" b="1" dirty="0">
                <a:solidFill>
                  <a:srgbClr val="005DA4"/>
                </a:solidFill>
              </a:rPr>
              <a:t>8 </a:t>
            </a:r>
            <a:r>
              <a:rPr lang="en-GB" sz="1200" b="1" dirty="0" err="1">
                <a:solidFill>
                  <a:srgbClr val="005DA4"/>
                </a:solidFill>
              </a:rPr>
              <a:t>seconden</a:t>
            </a:r>
            <a:r>
              <a:rPr lang="en-GB" sz="1200" b="1" dirty="0">
                <a:solidFill>
                  <a:srgbClr val="005DA4"/>
                </a:solidFill>
              </a:rPr>
              <a:t> </a:t>
            </a:r>
            <a:r>
              <a:rPr lang="en-GB" sz="1200" dirty="0">
                <a:solidFill>
                  <a:srgbClr val="005DA4"/>
                </a:solidFill>
              </a:rPr>
              <a:t>die </a:t>
            </a:r>
            <a:r>
              <a:rPr lang="en-GB" sz="1200" dirty="0" err="1">
                <a:solidFill>
                  <a:srgbClr val="005DA4"/>
                </a:solidFill>
              </a:rPr>
              <a:t>rekening</a:t>
            </a:r>
            <a:r>
              <a:rPr lang="en-GB" sz="1200" dirty="0">
                <a:solidFill>
                  <a:srgbClr val="005DA4"/>
                </a:solidFill>
              </a:rPr>
              <a:t> </a:t>
            </a:r>
            <a:r>
              <a:rPr lang="en-GB" sz="1200" dirty="0" err="1">
                <a:solidFill>
                  <a:srgbClr val="005DA4"/>
                </a:solidFill>
              </a:rPr>
              <a:t>houdt</a:t>
            </a:r>
            <a:r>
              <a:rPr lang="en-GB" sz="1200" dirty="0">
                <a:solidFill>
                  <a:srgbClr val="005DA4"/>
                </a:solidFill>
              </a:rPr>
              <a:t> met de </a:t>
            </a:r>
            <a:r>
              <a:rPr lang="en-GB" sz="1200" dirty="0" err="1">
                <a:solidFill>
                  <a:srgbClr val="005DA4"/>
                </a:solidFill>
              </a:rPr>
              <a:t>afstand</a:t>
            </a:r>
            <a:r>
              <a:rPr lang="en-GB" sz="1200" dirty="0">
                <a:solidFill>
                  <a:srgbClr val="005DA4"/>
                </a:solidFill>
              </a:rPr>
              <a:t> </a:t>
            </a:r>
            <a:r>
              <a:rPr lang="en-GB" sz="1200" dirty="0" err="1">
                <a:solidFill>
                  <a:srgbClr val="005DA4"/>
                </a:solidFill>
              </a:rPr>
              <a:t>tussen</a:t>
            </a:r>
            <a:r>
              <a:rPr lang="en-GB" sz="1200" dirty="0">
                <a:solidFill>
                  <a:srgbClr val="005DA4"/>
                </a:solidFill>
              </a:rPr>
              <a:t> de </a:t>
            </a:r>
            <a:r>
              <a:rPr lang="en-GB" sz="1200" dirty="0" err="1">
                <a:solidFill>
                  <a:srgbClr val="005DA4"/>
                </a:solidFill>
              </a:rPr>
              <a:t>beweging</a:t>
            </a:r>
            <a:r>
              <a:rPr lang="en-GB" sz="1200" dirty="0">
                <a:solidFill>
                  <a:srgbClr val="005DA4"/>
                </a:solidFill>
              </a:rPr>
              <a:t> </a:t>
            </a:r>
            <a:r>
              <a:rPr lang="en-GB" sz="1200" dirty="0" err="1">
                <a:solidFill>
                  <a:srgbClr val="005DA4"/>
                </a:solidFill>
              </a:rPr>
              <a:t>en</a:t>
            </a:r>
            <a:r>
              <a:rPr lang="en-GB" sz="1200" dirty="0">
                <a:solidFill>
                  <a:srgbClr val="005DA4"/>
                </a:solidFill>
              </a:rPr>
              <a:t> het </a:t>
            </a:r>
            <a:r>
              <a:rPr lang="en-GB" sz="1200" dirty="0" err="1">
                <a:solidFill>
                  <a:srgbClr val="005DA4"/>
                </a:solidFill>
              </a:rPr>
              <a:t>teruggetrokken</a:t>
            </a:r>
            <a:r>
              <a:rPr lang="en-GB" sz="1200" dirty="0">
                <a:solidFill>
                  <a:srgbClr val="005DA4"/>
                </a:solidFill>
              </a:rPr>
              <a:t> personeel</a:t>
            </a:r>
            <a:endParaRPr lang="fr-BE" sz="1200" dirty="0">
              <a:solidFill>
                <a:srgbClr val="005DA4"/>
              </a:solidFill>
            </a:endParaRPr>
          </a:p>
        </p:txBody>
      </p:sp>
    </p:spTree>
    <p:extLst>
      <p:ext uri="{BB962C8B-B14F-4D97-AF65-F5344CB8AC3E}">
        <p14:creationId xmlns:p14="http://schemas.microsoft.com/office/powerpoint/2010/main" val="392314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959235" y="241477"/>
            <a:ext cx="8064500" cy="616960"/>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tabLst>
                <a:tab pos="542925" algn="l"/>
              </a:tabLst>
            </a:pPr>
            <a:br>
              <a:rPr lang="en-US" sz="2000" dirty="0"/>
            </a:br>
            <a:r>
              <a:rPr lang="en-US" sz="1800" b="1" kern="0" dirty="0">
                <a:solidFill>
                  <a:srgbClr val="0070C0"/>
                </a:solidFill>
              </a:rPr>
              <a:t>b) </a:t>
            </a:r>
            <a:r>
              <a:rPr lang="en-US" sz="1800" b="1" kern="0" dirty="0" err="1">
                <a:solidFill>
                  <a:srgbClr val="0070C0"/>
                </a:solidFill>
              </a:rPr>
              <a:t>veiligheidsmarge</a:t>
            </a:r>
            <a:r>
              <a:rPr lang="en-US" sz="1800" b="1" kern="0" dirty="0">
                <a:solidFill>
                  <a:srgbClr val="0070C0"/>
                </a:solidFill>
              </a:rPr>
              <a:t>?</a:t>
            </a:r>
          </a:p>
        </p:txBody>
      </p:sp>
      <p:sp>
        <p:nvSpPr>
          <p:cNvPr id="22" name="Text Placeholder 2"/>
          <p:cNvSpPr>
            <a:spLocks noGrp="1"/>
          </p:cNvSpPr>
          <p:nvPr>
            <p:ph type="body" sz="quarter" idx="18"/>
          </p:nvPr>
        </p:nvSpPr>
        <p:spPr>
          <a:xfrm>
            <a:off x="9023735" y="124280"/>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 name="Rectangle 2"/>
          <p:cNvSpPr/>
          <p:nvPr/>
        </p:nvSpPr>
        <p:spPr>
          <a:xfrm>
            <a:off x="3024308" y="507057"/>
            <a:ext cx="1963999" cy="369332"/>
          </a:xfrm>
          <a:prstGeom prst="rect">
            <a:avLst/>
          </a:prstGeom>
        </p:spPr>
        <p:txBody>
          <a:bodyPr wrap="none">
            <a:spAutoFit/>
          </a:bodyPr>
          <a:lstStyle/>
          <a:p>
            <a:r>
              <a:rPr lang="en-US" kern="0" dirty="0" err="1">
                <a:solidFill>
                  <a:srgbClr val="CC00FF"/>
                </a:solidFill>
                <a:latin typeface="+mn-lt"/>
              </a:rPr>
              <a:t>Eerste</a:t>
            </a:r>
            <a:r>
              <a:rPr lang="en-US" kern="0" dirty="0">
                <a:solidFill>
                  <a:srgbClr val="CC00FF"/>
                </a:solidFill>
                <a:latin typeface="+mn-lt"/>
              </a:rPr>
              <a:t> component </a:t>
            </a:r>
            <a:endParaRPr lang="en-GB" dirty="0">
              <a:latin typeface="+mn-lt"/>
            </a:endParaRPr>
          </a:p>
        </p:txBody>
      </p:sp>
      <p:sp>
        <p:nvSpPr>
          <p:cNvPr id="8" name="Rounded Rectangle 12"/>
          <p:cNvSpPr/>
          <p:nvPr/>
        </p:nvSpPr>
        <p:spPr bwMode="auto">
          <a:xfrm>
            <a:off x="5560422" y="547640"/>
            <a:ext cx="5442008" cy="1217776"/>
          </a:xfrm>
          <a:prstGeom prst="roundRect">
            <a:avLst/>
          </a:prstGeom>
          <a:noFill/>
          <a:ln w="317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200" b="1" dirty="0">
                <a:solidFill>
                  <a:schemeClr val="bg1">
                    <a:lumMod val="85000"/>
                  </a:schemeClr>
                </a:solidFill>
                <a:latin typeface="+mn-lt"/>
              </a:rPr>
              <a:t>De </a:t>
            </a:r>
            <a:r>
              <a:rPr lang="fr-BE" sz="1200" b="1" dirty="0" err="1">
                <a:solidFill>
                  <a:schemeClr val="bg1">
                    <a:lumMod val="85000"/>
                  </a:schemeClr>
                </a:solidFill>
                <a:latin typeface="+mn-lt"/>
              </a:rPr>
              <a:t>veiligheidsmarge</a:t>
            </a:r>
            <a:r>
              <a:rPr lang="fr-BE" sz="1200" b="1" dirty="0">
                <a:solidFill>
                  <a:schemeClr val="bg1">
                    <a:lumMod val="85000"/>
                  </a:schemeClr>
                </a:solidFill>
                <a:latin typeface="+mn-lt"/>
              </a:rPr>
              <a:t> </a:t>
            </a:r>
            <a:r>
              <a:rPr lang="fr-BE" sz="1200" dirty="0">
                <a:solidFill>
                  <a:schemeClr val="bg1">
                    <a:lumMod val="85000"/>
                  </a:schemeClr>
                </a:solidFill>
                <a:latin typeface="+mn-lt"/>
              </a:rPr>
              <a:t>om:</a:t>
            </a:r>
          </a:p>
          <a:p>
            <a:pPr algn="just">
              <a:defRPr/>
            </a:pPr>
            <a:endParaRPr lang="fr-BE" sz="1200" dirty="0">
              <a:latin typeface="+mn-lt"/>
            </a:endParaRPr>
          </a:p>
          <a:p>
            <a:pPr algn="just">
              <a:defRPr/>
            </a:pPr>
            <a:r>
              <a:rPr lang="fr-BE" sz="1200" dirty="0">
                <a:solidFill>
                  <a:srgbClr val="FF00FF"/>
                </a:solidFill>
                <a:latin typeface="+mn-lt"/>
              </a:rPr>
              <a:t>1° </a:t>
            </a:r>
            <a:r>
              <a:rPr lang="fr-BE" sz="1200" dirty="0" err="1">
                <a:solidFill>
                  <a:srgbClr val="FF00FF"/>
                </a:solidFill>
                <a:latin typeface="+mn-lt"/>
              </a:rPr>
              <a:t>mogelijke</a:t>
            </a:r>
            <a:r>
              <a:rPr lang="fr-BE" sz="1200" dirty="0">
                <a:solidFill>
                  <a:srgbClr val="FF00FF"/>
                </a:solidFill>
                <a:latin typeface="+mn-lt"/>
              </a:rPr>
              <a:t> </a:t>
            </a:r>
            <a:r>
              <a:rPr lang="fr-BE" sz="1200" dirty="0" err="1">
                <a:solidFill>
                  <a:srgbClr val="FF00FF"/>
                </a:solidFill>
                <a:latin typeface="+mn-lt"/>
              </a:rPr>
              <a:t>incidenten</a:t>
            </a:r>
            <a:r>
              <a:rPr lang="fr-BE" sz="1200" dirty="0">
                <a:solidFill>
                  <a:srgbClr val="FF00FF"/>
                </a:solidFill>
                <a:latin typeface="+mn-lt"/>
              </a:rPr>
              <a:t> </a:t>
            </a:r>
            <a:r>
              <a:rPr lang="fr-BE" sz="1200" dirty="0" err="1">
                <a:solidFill>
                  <a:srgbClr val="FF00FF"/>
                </a:solidFill>
                <a:latin typeface="+mn-lt"/>
              </a:rPr>
              <a:t>bij</a:t>
            </a:r>
            <a:r>
              <a:rPr lang="fr-BE" sz="1200" dirty="0">
                <a:solidFill>
                  <a:srgbClr val="FF00FF"/>
                </a:solidFill>
                <a:latin typeface="+mn-lt"/>
              </a:rPr>
              <a:t> het </a:t>
            </a:r>
            <a:r>
              <a:rPr lang="fr-BE" sz="1200" dirty="0" err="1">
                <a:solidFill>
                  <a:srgbClr val="FF00FF"/>
                </a:solidFill>
                <a:latin typeface="+mn-lt"/>
              </a:rPr>
              <a:t>vrijmaken</a:t>
            </a:r>
            <a:r>
              <a:rPr lang="fr-BE" sz="1200" dirty="0">
                <a:solidFill>
                  <a:srgbClr val="FF00FF"/>
                </a:solidFill>
                <a:latin typeface="+mn-lt"/>
              </a:rPr>
              <a:t> te </a:t>
            </a:r>
            <a:r>
              <a:rPr lang="fr-BE" sz="1200" dirty="0" err="1">
                <a:solidFill>
                  <a:srgbClr val="FF00FF"/>
                </a:solidFill>
                <a:latin typeface="+mn-lt"/>
              </a:rPr>
              <a:t>ondervangen</a:t>
            </a:r>
            <a:r>
              <a:rPr lang="fr-BE" sz="1200" dirty="0">
                <a:solidFill>
                  <a:srgbClr val="FF00FF"/>
                </a:solidFill>
                <a:latin typeface="+mn-lt"/>
              </a:rPr>
              <a:t>;</a:t>
            </a:r>
          </a:p>
          <a:p>
            <a:pPr algn="just">
              <a:defRPr/>
            </a:pPr>
            <a:endParaRPr lang="fr-BE" sz="1200" dirty="0">
              <a:latin typeface="+mn-lt"/>
            </a:endParaRPr>
          </a:p>
          <a:p>
            <a:pPr algn="just">
              <a:defRPr/>
            </a:pPr>
            <a:r>
              <a:rPr lang="fr-BE" sz="1200" dirty="0">
                <a:solidFill>
                  <a:schemeClr val="bg1">
                    <a:lumMod val="85000"/>
                  </a:schemeClr>
                </a:solidFill>
                <a:latin typeface="+mn-lt"/>
              </a:rPr>
              <a:t>2° </a:t>
            </a:r>
            <a:r>
              <a:rPr lang="fr-BE" sz="1200" dirty="0" err="1">
                <a:solidFill>
                  <a:schemeClr val="bg1">
                    <a:lumMod val="85000"/>
                  </a:schemeClr>
                </a:solidFill>
                <a:latin typeface="+mn-lt"/>
              </a:rPr>
              <a:t>een</a:t>
            </a:r>
            <a:r>
              <a:rPr lang="fr-BE" sz="1200" dirty="0">
                <a:solidFill>
                  <a:schemeClr val="bg1">
                    <a:lumMod val="85000"/>
                  </a:schemeClr>
                </a:solidFill>
                <a:latin typeface="+mn-lt"/>
              </a:rPr>
              <a:t> </a:t>
            </a:r>
            <a:r>
              <a:rPr lang="fr-BE" sz="1200" dirty="0" err="1">
                <a:solidFill>
                  <a:schemeClr val="bg1">
                    <a:lumMod val="85000"/>
                  </a:schemeClr>
                </a:solidFill>
                <a:latin typeface="+mn-lt"/>
              </a:rPr>
              <a:t>voldoende</a:t>
            </a:r>
            <a:r>
              <a:rPr lang="fr-BE" sz="1200" dirty="0">
                <a:solidFill>
                  <a:schemeClr val="bg1">
                    <a:lumMod val="85000"/>
                  </a:schemeClr>
                </a:solidFill>
                <a:latin typeface="+mn-lt"/>
              </a:rPr>
              <a:t> </a:t>
            </a:r>
            <a:r>
              <a:rPr lang="fr-BE" sz="1200" dirty="0" err="1">
                <a:solidFill>
                  <a:schemeClr val="bg1">
                    <a:lumMod val="85000"/>
                  </a:schemeClr>
                </a:solidFill>
                <a:latin typeface="+mn-lt"/>
              </a:rPr>
              <a:t>afstand</a:t>
            </a:r>
            <a:r>
              <a:rPr lang="fr-BE" sz="1200" dirty="0">
                <a:solidFill>
                  <a:schemeClr val="bg1">
                    <a:lumMod val="85000"/>
                  </a:schemeClr>
                </a:solidFill>
                <a:latin typeface="+mn-lt"/>
              </a:rPr>
              <a:t> te </a:t>
            </a:r>
            <a:r>
              <a:rPr lang="fr-BE" sz="1200" dirty="0" err="1">
                <a:solidFill>
                  <a:schemeClr val="bg1">
                    <a:lumMod val="85000"/>
                  </a:schemeClr>
                </a:solidFill>
                <a:latin typeface="+mn-lt"/>
              </a:rPr>
              <a:t>bewaren</a:t>
            </a:r>
            <a:r>
              <a:rPr lang="fr-BE" sz="1200" dirty="0">
                <a:solidFill>
                  <a:schemeClr val="bg1">
                    <a:lumMod val="85000"/>
                  </a:schemeClr>
                </a:solidFill>
                <a:latin typeface="+mn-lt"/>
              </a:rPr>
              <a:t> </a:t>
            </a:r>
            <a:r>
              <a:rPr lang="fr-BE" sz="1200" dirty="0" err="1">
                <a:solidFill>
                  <a:schemeClr val="bg1">
                    <a:lumMod val="85000"/>
                  </a:schemeClr>
                </a:solidFill>
                <a:latin typeface="+mn-lt"/>
              </a:rPr>
              <a:t>tussen</a:t>
            </a:r>
            <a:r>
              <a:rPr lang="fr-BE" sz="1200" dirty="0">
                <a:solidFill>
                  <a:schemeClr val="bg1">
                    <a:lumMod val="85000"/>
                  </a:schemeClr>
                </a:solidFill>
                <a:latin typeface="+mn-lt"/>
              </a:rPr>
              <a:t> de </a:t>
            </a:r>
            <a:r>
              <a:rPr lang="fr-BE" sz="1200" dirty="0" err="1">
                <a:solidFill>
                  <a:schemeClr val="bg1">
                    <a:lumMod val="85000"/>
                  </a:schemeClr>
                </a:solidFill>
                <a:latin typeface="+mn-lt"/>
              </a:rPr>
              <a:t>naderende</a:t>
            </a:r>
            <a:r>
              <a:rPr lang="fr-BE" sz="1200" dirty="0">
                <a:solidFill>
                  <a:schemeClr val="bg1">
                    <a:lumMod val="85000"/>
                  </a:schemeClr>
                </a:solidFill>
                <a:latin typeface="+mn-lt"/>
              </a:rPr>
              <a:t> </a:t>
            </a:r>
            <a:r>
              <a:rPr lang="fr-BE" sz="1200" dirty="0" err="1">
                <a:solidFill>
                  <a:schemeClr val="bg1">
                    <a:lumMod val="85000"/>
                  </a:schemeClr>
                </a:solidFill>
                <a:latin typeface="+mn-lt"/>
              </a:rPr>
              <a:t>bewegingen</a:t>
            </a:r>
            <a:r>
              <a:rPr lang="fr-BE" sz="1200" dirty="0">
                <a:solidFill>
                  <a:schemeClr val="bg1">
                    <a:lumMod val="85000"/>
                  </a:schemeClr>
                </a:solidFill>
                <a:latin typeface="+mn-lt"/>
              </a:rPr>
              <a:t> en het </a:t>
            </a:r>
            <a:r>
              <a:rPr lang="fr-BE" sz="1200" dirty="0" err="1">
                <a:solidFill>
                  <a:schemeClr val="bg1">
                    <a:lumMod val="85000"/>
                  </a:schemeClr>
                </a:solidFill>
                <a:latin typeface="+mn-lt"/>
              </a:rPr>
              <a:t>teruggetrokken</a:t>
            </a:r>
            <a:r>
              <a:rPr lang="fr-BE" sz="1200" dirty="0">
                <a:solidFill>
                  <a:schemeClr val="bg1">
                    <a:lumMod val="85000"/>
                  </a:schemeClr>
                </a:solidFill>
                <a:latin typeface="+mn-lt"/>
              </a:rPr>
              <a:t> </a:t>
            </a:r>
            <a:r>
              <a:rPr lang="fr-BE" sz="1200" dirty="0" err="1">
                <a:solidFill>
                  <a:schemeClr val="bg1">
                    <a:lumMod val="85000"/>
                  </a:schemeClr>
                </a:solidFill>
                <a:latin typeface="+mn-lt"/>
              </a:rPr>
              <a:t>personeel</a:t>
            </a:r>
            <a:r>
              <a:rPr lang="fr-BE" sz="1200" dirty="0">
                <a:solidFill>
                  <a:schemeClr val="bg1">
                    <a:lumMod val="85000"/>
                  </a:schemeClr>
                </a:solidFill>
                <a:latin typeface="+mn-lt"/>
              </a:rPr>
              <a:t>.</a:t>
            </a:r>
          </a:p>
          <a:p>
            <a:pPr algn="just">
              <a:defRPr/>
            </a:pPr>
            <a:endParaRPr lang="fr-BE" sz="1600" dirty="0"/>
          </a:p>
        </p:txBody>
      </p:sp>
      <p:pic>
        <p:nvPicPr>
          <p:cNvPr id="4" name="Picture 3"/>
          <p:cNvPicPr>
            <a:picLocks noChangeAspect="1"/>
          </p:cNvPicPr>
          <p:nvPr/>
        </p:nvPicPr>
        <p:blipFill>
          <a:blip r:embed="rId2"/>
          <a:stretch>
            <a:fillRect/>
          </a:stretch>
        </p:blipFill>
        <p:spPr>
          <a:xfrm>
            <a:off x="8513165" y="5157192"/>
            <a:ext cx="1938696" cy="877900"/>
          </a:xfrm>
          <a:prstGeom prst="rect">
            <a:avLst/>
          </a:prstGeom>
        </p:spPr>
      </p:pic>
      <p:grpSp>
        <p:nvGrpSpPr>
          <p:cNvPr id="14" name="Group 13"/>
          <p:cNvGrpSpPr/>
          <p:nvPr/>
        </p:nvGrpSpPr>
        <p:grpSpPr>
          <a:xfrm>
            <a:off x="340942" y="1938505"/>
            <a:ext cx="7330730" cy="4919495"/>
            <a:chOff x="736635" y="1925208"/>
            <a:chExt cx="7330730" cy="4919495"/>
          </a:xfrm>
        </p:grpSpPr>
        <p:grpSp>
          <p:nvGrpSpPr>
            <p:cNvPr id="15" name="Group 14"/>
            <p:cNvGrpSpPr/>
            <p:nvPr/>
          </p:nvGrpSpPr>
          <p:grpSpPr>
            <a:xfrm>
              <a:off x="1855491" y="1925208"/>
              <a:ext cx="6211874" cy="4844028"/>
              <a:chOff x="1226300" y="203677"/>
              <a:chExt cx="6346228" cy="6609699"/>
            </a:xfrm>
          </p:grpSpPr>
          <p:grpSp>
            <p:nvGrpSpPr>
              <p:cNvPr id="30" name="Group 29"/>
              <p:cNvGrpSpPr/>
              <p:nvPr/>
            </p:nvGrpSpPr>
            <p:grpSpPr>
              <a:xfrm>
                <a:off x="1838883" y="780008"/>
                <a:ext cx="5296785" cy="1841555"/>
                <a:chOff x="1003409" y="113400"/>
                <a:chExt cx="7297672" cy="1841555"/>
              </a:xfrm>
            </p:grpSpPr>
            <p:cxnSp>
              <p:nvCxnSpPr>
                <p:cNvPr id="110" name="Straight Connector 14"/>
                <p:cNvCxnSpPr/>
                <p:nvPr/>
              </p:nvCxnSpPr>
              <p:spPr bwMode="auto">
                <a:xfrm flipV="1">
                  <a:off x="1303205" y="1514157"/>
                  <a:ext cx="4458575" cy="27751"/>
                </a:xfrm>
                <a:prstGeom prst="line">
                  <a:avLst/>
                </a:prstGeom>
                <a:solidFill>
                  <a:schemeClr val="accent1"/>
                </a:solidFill>
                <a:ln w="22225" cap="flat" cmpd="sng" algn="ctr">
                  <a:solidFill>
                    <a:schemeClr val="tx1"/>
                  </a:solidFill>
                  <a:prstDash val="solid"/>
                  <a:round/>
                  <a:headEnd type="none" w="med" len="med"/>
                  <a:tailEnd type="none" w="med" len="med"/>
                </a:ln>
                <a:effectLst/>
              </p:spPr>
            </p:cxnSp>
            <p:pic>
              <p:nvPicPr>
                <p:cNvPr id="111"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3409" y="1427668"/>
                  <a:ext cx="2441368" cy="159220"/>
                </a:xfrm>
                <a:prstGeom prst="rect">
                  <a:avLst/>
                </a:prstGeom>
                <a:noFill/>
                <a:ln w="9525">
                  <a:noFill/>
                  <a:miter lim="800000"/>
                  <a:headEnd/>
                  <a:tailEnd/>
                </a:ln>
              </p:spPr>
            </p:pic>
            <p:cxnSp>
              <p:nvCxnSpPr>
                <p:cNvPr id="112" name="Straight Connector 111"/>
                <p:cNvCxnSpPr/>
                <p:nvPr/>
              </p:nvCxnSpPr>
              <p:spPr>
                <a:xfrm flipV="1">
                  <a:off x="7042096" y="1381053"/>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051902" y="1400138"/>
                  <a:ext cx="537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7594710" y="1187329"/>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585817" y="1178989"/>
                  <a:ext cx="7152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6" name="Picture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471" y="428289"/>
                  <a:ext cx="581665" cy="738468"/>
                </a:xfrm>
                <a:prstGeom prst="rect">
                  <a:avLst/>
                </a:prstGeom>
              </p:spPr>
            </p:pic>
            <p:cxnSp>
              <p:nvCxnSpPr>
                <p:cNvPr id="117" name="Straight Arrow Connector 116"/>
                <p:cNvCxnSpPr/>
                <p:nvPr/>
              </p:nvCxnSpPr>
              <p:spPr>
                <a:xfrm flipV="1">
                  <a:off x="5127488" y="1439115"/>
                  <a:ext cx="1062576" cy="9011"/>
                </a:xfrm>
                <a:prstGeom prst="straightConnector1">
                  <a:avLst/>
                </a:prstGeom>
                <a:ln w="349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Rectangle 102"/>
                <p:cNvSpPr>
                  <a:spLocks noChangeArrowheads="1"/>
                </p:cNvSpPr>
                <p:nvPr/>
              </p:nvSpPr>
              <p:spPr bwMode="auto">
                <a:xfrm>
                  <a:off x="4197949" y="1247365"/>
                  <a:ext cx="969350" cy="339725"/>
                </a:xfrm>
                <a:prstGeom prst="rect">
                  <a:avLst/>
                </a:prstGeom>
                <a:solidFill>
                  <a:srgbClr val="FFFF00"/>
                </a:solidFill>
                <a:ln w="31750" algn="ctr">
                  <a:solidFill>
                    <a:srgbClr val="FFC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pic>
              <p:nvPicPr>
                <p:cNvPr id="119"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55640" y="1405653"/>
                  <a:ext cx="2411402" cy="159220"/>
                </a:xfrm>
                <a:prstGeom prst="rect">
                  <a:avLst/>
                </a:prstGeom>
                <a:noFill/>
                <a:ln w="9525">
                  <a:noFill/>
                  <a:miter lim="800000"/>
                  <a:headEnd/>
                  <a:tailEnd/>
                </a:ln>
              </p:spPr>
            </p:pic>
            <p:sp>
              <p:nvSpPr>
                <p:cNvPr id="120" name="Rectangle 102"/>
                <p:cNvSpPr>
                  <a:spLocks noChangeArrowheads="1"/>
                </p:cNvSpPr>
                <p:nvPr/>
              </p:nvSpPr>
              <p:spPr bwMode="auto">
                <a:xfrm>
                  <a:off x="2214150" y="1256784"/>
                  <a:ext cx="1974680" cy="329981"/>
                </a:xfrm>
                <a:prstGeom prst="rect">
                  <a:avLst/>
                </a:prstGeom>
                <a:noFill/>
                <a:ln w="31750" algn="ctr">
                  <a:solidFill>
                    <a:srgbClr val="FFC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21" name="TextBox 120"/>
                <p:cNvSpPr txBox="1"/>
                <p:nvPr/>
              </p:nvSpPr>
              <p:spPr>
                <a:xfrm>
                  <a:off x="4582978" y="1660981"/>
                  <a:ext cx="1856916" cy="293974"/>
                </a:xfrm>
                <a:prstGeom prst="rect">
                  <a:avLst/>
                </a:prstGeom>
                <a:noFill/>
              </p:spPr>
              <p:txBody>
                <a:bodyPr wrap="square" rtlCol="0">
                  <a:spAutoFit/>
                </a:bodyPr>
                <a:lstStyle/>
                <a:p>
                  <a:pPr algn="ctr"/>
                  <a:r>
                    <a:rPr lang="en-GB" sz="800" b="1" dirty="0">
                      <a:latin typeface="+mn-lt"/>
                    </a:rPr>
                    <a:t>VA</a:t>
                  </a:r>
                </a:p>
              </p:txBody>
            </p:sp>
            <p:pic>
              <p:nvPicPr>
                <p:cNvPr id="122" name="Picture 1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127" y="697991"/>
                  <a:ext cx="647023" cy="847278"/>
                </a:xfrm>
                <a:prstGeom prst="rect">
                  <a:avLst/>
                </a:prstGeom>
              </p:spPr>
            </p:pic>
            <p:sp>
              <p:nvSpPr>
                <p:cNvPr id="123" name="Rectangular Callout 50"/>
                <p:cNvSpPr>
                  <a:spLocks noChangeArrowheads="1"/>
                </p:cNvSpPr>
                <p:nvPr/>
              </p:nvSpPr>
              <p:spPr bwMode="auto">
                <a:xfrm>
                  <a:off x="6667376" y="113400"/>
                  <a:ext cx="749438" cy="113564"/>
                </a:xfrm>
                <a:prstGeom prst="wedgeRectCallout">
                  <a:avLst>
                    <a:gd name="adj1" fmla="val 85905"/>
                    <a:gd name="adj2" fmla="val 50086"/>
                  </a:avLst>
                </a:prstGeom>
                <a:solidFill>
                  <a:srgbClr val="FF0000"/>
                </a:solidFill>
                <a:ln w="3175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800" b="1" dirty="0">
                      <a:solidFill>
                        <a:schemeClr val="bg1"/>
                      </a:solidFill>
                      <a:latin typeface="+mn-lt"/>
                    </a:rPr>
                    <a:t>ALARM!</a:t>
                  </a:r>
                  <a:endParaRPr lang="nl-BE" altLang="en-US" sz="800" b="1" dirty="0">
                    <a:solidFill>
                      <a:schemeClr val="bg1"/>
                    </a:solidFill>
                    <a:latin typeface="+mn-lt"/>
                  </a:endParaRPr>
                </a:p>
              </p:txBody>
            </p:sp>
            <p:sp>
              <p:nvSpPr>
                <p:cNvPr id="124" name="Rectangular Callout 50"/>
                <p:cNvSpPr>
                  <a:spLocks noChangeArrowheads="1"/>
                </p:cNvSpPr>
                <p:nvPr/>
              </p:nvSpPr>
              <p:spPr bwMode="auto">
                <a:xfrm>
                  <a:off x="5949659" y="351689"/>
                  <a:ext cx="1458354" cy="187262"/>
                </a:xfrm>
                <a:prstGeom prst="wedgeRectCallout">
                  <a:avLst>
                    <a:gd name="adj1" fmla="val 70328"/>
                    <a:gd name="adj2" fmla="val 16837"/>
                  </a:avLst>
                </a:prstGeom>
                <a:solidFill>
                  <a:srgbClr val="FF0000"/>
                </a:solidFill>
                <a:ln w="3175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800" b="1" dirty="0">
                      <a:solidFill>
                        <a:schemeClr val="bg1"/>
                      </a:solidFill>
                      <a:latin typeface="+mn-lt"/>
                    </a:rPr>
                    <a:t>SPOOR VRIJMAKEN!</a:t>
                  </a:r>
                  <a:endParaRPr lang="nl-BE" altLang="en-US" sz="800" b="1" dirty="0">
                    <a:solidFill>
                      <a:schemeClr val="bg1"/>
                    </a:solidFill>
                    <a:latin typeface="+mn-lt"/>
                  </a:endParaRPr>
                </a:p>
              </p:txBody>
            </p:sp>
            <p:cxnSp>
              <p:nvCxnSpPr>
                <p:cNvPr id="125" name="Straight Connector 124"/>
                <p:cNvCxnSpPr/>
                <p:nvPr/>
              </p:nvCxnSpPr>
              <p:spPr>
                <a:xfrm>
                  <a:off x="6129654" y="1808582"/>
                  <a:ext cx="4441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573552" y="1603699"/>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563367" y="1595232"/>
                  <a:ext cx="4885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797357" y="203677"/>
                <a:ext cx="775171" cy="645747"/>
                <a:chOff x="6079267" y="42805"/>
                <a:chExt cx="775171" cy="645747"/>
              </a:xfrm>
            </p:grpSpPr>
            <p:sp>
              <p:nvSpPr>
                <p:cNvPr id="107" name="Cloud Callout 106"/>
                <p:cNvSpPr/>
                <p:nvPr/>
              </p:nvSpPr>
              <p:spPr>
                <a:xfrm>
                  <a:off x="6093186" y="42805"/>
                  <a:ext cx="761252" cy="645747"/>
                </a:xfrm>
                <a:prstGeom prst="cloudCallout">
                  <a:avLst>
                    <a:gd name="adj1" fmla="val -26013"/>
                    <a:gd name="adj2" fmla="val 8890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8" name="Image 33"/>
                <p:cNvPicPr>
                  <a:picLocks noChangeAspect="1"/>
                </p:cNvPicPr>
                <p:nvPr/>
              </p:nvPicPr>
              <p:blipFill>
                <a:blip r:embed="rId6"/>
                <a:stretch>
                  <a:fillRect/>
                </a:stretch>
              </p:blipFill>
              <p:spPr>
                <a:xfrm>
                  <a:off x="6581659" y="145143"/>
                  <a:ext cx="183823" cy="288920"/>
                </a:xfrm>
                <a:prstGeom prst="rect">
                  <a:avLst/>
                </a:prstGeom>
                <a:gradFill>
                  <a:gsLst>
                    <a:gs pos="100000">
                      <a:srgbClr val="FF0000"/>
                    </a:gs>
                    <a:gs pos="100000">
                      <a:srgbClr val="2DA358"/>
                    </a:gs>
                    <a:gs pos="100000">
                      <a:schemeClr val="accent4">
                        <a:satMod val="110000"/>
                        <a:lumMod val="100000"/>
                        <a:shade val="100000"/>
                      </a:schemeClr>
                    </a:gs>
                  </a:gsLst>
                  <a:lin ang="5400000" scaled="0"/>
                </a:gradFill>
              </p:spPr>
            </p:pic>
            <p:sp>
              <p:nvSpPr>
                <p:cNvPr id="109" name="TextBox 108"/>
                <p:cNvSpPr txBox="1"/>
                <p:nvPr/>
              </p:nvSpPr>
              <p:spPr>
                <a:xfrm>
                  <a:off x="6079267" y="187190"/>
                  <a:ext cx="619532" cy="377967"/>
                </a:xfrm>
                <a:prstGeom prst="rect">
                  <a:avLst/>
                </a:prstGeom>
                <a:noFill/>
              </p:spPr>
              <p:txBody>
                <a:bodyPr wrap="square" rtlCol="0">
                  <a:spAutoFit/>
                </a:bodyPr>
                <a:lstStyle/>
                <a:p>
                  <a:pPr algn="ctr"/>
                  <a:r>
                    <a:rPr lang="fr-BE" sz="600" b="1" dirty="0" err="1">
                      <a:latin typeface="+mn-lt"/>
                    </a:rPr>
                    <a:t>Naderende</a:t>
                  </a:r>
                  <a:endParaRPr lang="fr-BE" sz="600" b="1" dirty="0">
                    <a:latin typeface="+mn-lt"/>
                  </a:endParaRPr>
                </a:p>
                <a:p>
                  <a:pPr algn="ctr"/>
                  <a:r>
                    <a:rPr lang="fr-BE" sz="600" b="1" dirty="0" err="1">
                      <a:latin typeface="+mn-lt"/>
                    </a:rPr>
                    <a:t>Trein</a:t>
                  </a:r>
                  <a:endParaRPr lang="fr-BE" sz="600" b="1" dirty="0">
                    <a:latin typeface="+mn-lt"/>
                  </a:endParaRPr>
                </a:p>
              </p:txBody>
            </p:sp>
          </p:grpSp>
          <p:cxnSp>
            <p:nvCxnSpPr>
              <p:cNvPr id="32" name="Straight Connector 31"/>
              <p:cNvCxnSpPr/>
              <p:nvPr/>
            </p:nvCxnSpPr>
            <p:spPr>
              <a:xfrm>
                <a:off x="5283653" y="2178983"/>
                <a:ext cx="275953" cy="296207"/>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5559606" y="2047661"/>
                <a:ext cx="0" cy="802062"/>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135"/>
              <p:cNvCxnSpPr>
                <a:cxnSpLocks noChangeShapeType="1"/>
              </p:cNvCxnSpPr>
              <p:nvPr/>
            </p:nvCxnSpPr>
            <p:spPr bwMode="auto">
              <a:xfrm>
                <a:off x="1701448" y="1049555"/>
                <a:ext cx="13985" cy="5763821"/>
              </a:xfrm>
              <a:prstGeom prst="straightConnector1">
                <a:avLst/>
              </a:prstGeom>
              <a:noFill/>
              <a:ln w="12700" algn="ctr">
                <a:solidFill>
                  <a:schemeClr val="accent1"/>
                </a:solidFill>
                <a:prstDash val="dash"/>
                <a:round/>
                <a:headEnd/>
                <a:tailEnd type="arrow" w="med" len="med"/>
              </a:ln>
            </p:spPr>
          </p:cxnSp>
          <p:sp>
            <p:nvSpPr>
              <p:cNvPr id="35" name="TextBox 34"/>
              <p:cNvSpPr txBox="1"/>
              <p:nvPr/>
            </p:nvSpPr>
            <p:spPr>
              <a:xfrm>
                <a:off x="3930385" y="2275793"/>
                <a:ext cx="1241922" cy="293974"/>
              </a:xfrm>
              <a:prstGeom prst="rect">
                <a:avLst/>
              </a:prstGeom>
              <a:noFill/>
            </p:spPr>
            <p:txBody>
              <a:bodyPr wrap="square" rtlCol="0">
                <a:spAutoFit/>
              </a:bodyPr>
              <a:lstStyle/>
              <a:p>
                <a:pPr algn="ctr"/>
                <a:r>
                  <a:rPr lang="en-GB" sz="800" b="1" dirty="0">
                    <a:latin typeface="+mn-lt"/>
                  </a:rPr>
                  <a:t>Spoor in </a:t>
                </a:r>
                <a:r>
                  <a:rPr lang="en-GB" sz="800" b="1" dirty="0" err="1">
                    <a:latin typeface="+mn-lt"/>
                  </a:rPr>
                  <a:t>dienst</a:t>
                </a:r>
                <a:endParaRPr lang="en-GB" sz="800" b="1" dirty="0">
                  <a:latin typeface="+mn-lt"/>
                </a:endParaRPr>
              </a:p>
            </p:txBody>
          </p:sp>
          <p:sp>
            <p:nvSpPr>
              <p:cNvPr id="36" name="TextBox 35"/>
              <p:cNvSpPr txBox="1"/>
              <p:nvPr/>
            </p:nvSpPr>
            <p:spPr>
              <a:xfrm>
                <a:off x="2584381" y="2260455"/>
                <a:ext cx="1241922" cy="293974"/>
              </a:xfrm>
              <a:prstGeom prst="rect">
                <a:avLst/>
              </a:prstGeom>
              <a:noFill/>
            </p:spPr>
            <p:txBody>
              <a:bodyPr wrap="square" rtlCol="0">
                <a:spAutoFit/>
              </a:bodyPr>
              <a:lstStyle/>
              <a:p>
                <a:pPr algn="ctr"/>
                <a:r>
                  <a:rPr lang="en-GB" sz="800" b="1" dirty="0">
                    <a:latin typeface="+mn-lt"/>
                  </a:rPr>
                  <a:t>Spoor in </a:t>
                </a:r>
                <a:r>
                  <a:rPr lang="en-GB" sz="800" b="1" dirty="0" err="1">
                    <a:latin typeface="+mn-lt"/>
                  </a:rPr>
                  <a:t>dienst</a:t>
                </a:r>
                <a:endParaRPr lang="en-GB" sz="800" b="1" dirty="0">
                  <a:latin typeface="+mn-lt"/>
                </a:endParaRPr>
              </a:p>
            </p:txBody>
          </p:sp>
          <p:sp>
            <p:nvSpPr>
              <p:cNvPr id="37" name="Rounded Rectangle 122"/>
              <p:cNvSpPr>
                <a:spLocks noChangeArrowheads="1"/>
              </p:cNvSpPr>
              <p:nvPr/>
            </p:nvSpPr>
            <p:spPr bwMode="auto">
              <a:xfrm>
                <a:off x="1246705" y="1691896"/>
                <a:ext cx="932936" cy="955277"/>
              </a:xfrm>
              <a:prstGeom prst="roundRect">
                <a:avLst>
                  <a:gd name="adj" fmla="val 16667"/>
                </a:avLst>
              </a:prstGeom>
              <a:solidFill>
                <a:schemeClr val="bg1"/>
              </a:solidFill>
              <a:ln w="31750" algn="ctr">
                <a:solidFill>
                  <a:schemeClr val="accent1"/>
                </a:solidFill>
                <a:round/>
                <a:headEnd/>
                <a:tailEnd/>
              </a:ln>
            </p:spPr>
            <p:txBody>
              <a:bodyPr wrap="square" anchor="ctr"/>
              <a:lstStyle/>
              <a:p>
                <a:pPr algn="ctr"/>
                <a:r>
                  <a:rPr lang="en-US" sz="900" b="1" dirty="0" err="1">
                    <a:latin typeface="+mn-lt"/>
                  </a:rPr>
                  <a:t>Tijdens</a:t>
                </a:r>
                <a:r>
                  <a:rPr lang="en-US" sz="900" b="1" dirty="0">
                    <a:latin typeface="+mn-lt"/>
                  </a:rPr>
                  <a:t> het </a:t>
                </a:r>
                <a:r>
                  <a:rPr lang="en-US" sz="900" b="1" dirty="0" err="1">
                    <a:latin typeface="+mn-lt"/>
                  </a:rPr>
                  <a:t>vrijmaken</a:t>
                </a:r>
                <a:r>
                  <a:rPr lang="en-US" sz="900" b="1" dirty="0">
                    <a:latin typeface="+mn-lt"/>
                  </a:rPr>
                  <a:t> v/h spoor, </a:t>
                </a:r>
                <a:r>
                  <a:rPr lang="en-US" sz="900" b="1" dirty="0" err="1">
                    <a:latin typeface="+mn-lt"/>
                  </a:rPr>
                  <a:t>een</a:t>
                </a:r>
                <a:r>
                  <a:rPr lang="en-US" sz="900" b="1" dirty="0">
                    <a:latin typeface="+mn-lt"/>
                  </a:rPr>
                  <a:t> </a:t>
                </a:r>
                <a:r>
                  <a:rPr lang="en-US" sz="900" b="1" dirty="0" err="1">
                    <a:latin typeface="+mn-lt"/>
                  </a:rPr>
                  <a:t>bediende</a:t>
                </a:r>
                <a:r>
                  <a:rPr lang="en-US" sz="900" b="1" dirty="0">
                    <a:latin typeface="+mn-lt"/>
                  </a:rPr>
                  <a:t> in het spoor</a:t>
                </a:r>
              </a:p>
            </p:txBody>
          </p:sp>
          <p:grpSp>
            <p:nvGrpSpPr>
              <p:cNvPr id="38" name="Group 37"/>
              <p:cNvGrpSpPr/>
              <p:nvPr/>
            </p:nvGrpSpPr>
            <p:grpSpPr>
              <a:xfrm>
                <a:off x="1708239" y="2726229"/>
                <a:ext cx="5296785" cy="1543586"/>
                <a:chOff x="1003409" y="276013"/>
                <a:chExt cx="7297672" cy="1543586"/>
              </a:xfrm>
            </p:grpSpPr>
            <p:cxnSp>
              <p:nvCxnSpPr>
                <p:cNvPr id="93" name="Straight Connector 14"/>
                <p:cNvCxnSpPr/>
                <p:nvPr/>
              </p:nvCxnSpPr>
              <p:spPr bwMode="auto">
                <a:xfrm flipV="1">
                  <a:off x="1303205" y="1514157"/>
                  <a:ext cx="4458575" cy="27751"/>
                </a:xfrm>
                <a:prstGeom prst="line">
                  <a:avLst/>
                </a:prstGeom>
                <a:solidFill>
                  <a:schemeClr val="accent1"/>
                </a:solidFill>
                <a:ln w="22225" cap="flat" cmpd="sng" algn="ctr">
                  <a:solidFill>
                    <a:schemeClr val="tx1"/>
                  </a:solidFill>
                  <a:prstDash val="solid"/>
                  <a:round/>
                  <a:headEnd type="none" w="med" len="med"/>
                  <a:tailEnd type="none" w="med" len="med"/>
                </a:ln>
                <a:effectLst/>
              </p:spPr>
            </p:cxnSp>
            <p:pic>
              <p:nvPicPr>
                <p:cNvPr id="94"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3409" y="1427668"/>
                  <a:ext cx="2441368" cy="159220"/>
                </a:xfrm>
                <a:prstGeom prst="rect">
                  <a:avLst/>
                </a:prstGeom>
                <a:noFill/>
                <a:ln w="9525">
                  <a:noFill/>
                  <a:miter lim="800000"/>
                  <a:headEnd/>
                  <a:tailEnd/>
                </a:ln>
              </p:spPr>
            </p:pic>
            <p:cxnSp>
              <p:nvCxnSpPr>
                <p:cNvPr id="95" name="Straight Connector 94"/>
                <p:cNvCxnSpPr/>
                <p:nvPr/>
              </p:nvCxnSpPr>
              <p:spPr>
                <a:xfrm flipV="1">
                  <a:off x="7042096" y="1381053"/>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051902" y="1400138"/>
                  <a:ext cx="537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7594710" y="1187329"/>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7585817" y="1178989"/>
                  <a:ext cx="7152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5127488" y="1439115"/>
                  <a:ext cx="1062576" cy="9011"/>
                </a:xfrm>
                <a:prstGeom prst="straightConnector1">
                  <a:avLst/>
                </a:prstGeom>
                <a:ln w="349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0"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55640" y="1405653"/>
                  <a:ext cx="2411402" cy="159220"/>
                </a:xfrm>
                <a:prstGeom prst="rect">
                  <a:avLst/>
                </a:prstGeom>
                <a:noFill/>
                <a:ln w="9525">
                  <a:noFill/>
                  <a:miter lim="800000"/>
                  <a:headEnd/>
                  <a:tailEnd/>
                </a:ln>
              </p:spPr>
            </p:pic>
            <p:sp>
              <p:nvSpPr>
                <p:cNvPr id="101" name="TextBox 100"/>
                <p:cNvSpPr txBox="1"/>
                <p:nvPr/>
              </p:nvSpPr>
              <p:spPr>
                <a:xfrm>
                  <a:off x="4726617" y="1525625"/>
                  <a:ext cx="1856916" cy="293974"/>
                </a:xfrm>
                <a:prstGeom prst="rect">
                  <a:avLst/>
                </a:prstGeom>
                <a:noFill/>
              </p:spPr>
              <p:txBody>
                <a:bodyPr wrap="square" rtlCol="0">
                  <a:spAutoFit/>
                </a:bodyPr>
                <a:lstStyle/>
                <a:p>
                  <a:pPr algn="ctr"/>
                  <a:r>
                    <a:rPr lang="en-GB" sz="800" b="1" dirty="0">
                      <a:latin typeface="+mn-lt"/>
                    </a:rPr>
                    <a:t>VA</a:t>
                  </a:r>
                </a:p>
              </p:txBody>
            </p:sp>
            <p:sp>
              <p:nvSpPr>
                <p:cNvPr id="102" name="Rectangular Callout 50"/>
                <p:cNvSpPr>
                  <a:spLocks noChangeArrowheads="1"/>
                </p:cNvSpPr>
                <p:nvPr/>
              </p:nvSpPr>
              <p:spPr bwMode="auto">
                <a:xfrm>
                  <a:off x="6743362" y="276013"/>
                  <a:ext cx="749438" cy="113564"/>
                </a:xfrm>
                <a:prstGeom prst="wedgeRectCallout">
                  <a:avLst>
                    <a:gd name="adj1" fmla="val 85905"/>
                    <a:gd name="adj2" fmla="val 50086"/>
                  </a:avLst>
                </a:prstGeom>
                <a:solidFill>
                  <a:srgbClr val="FF0000"/>
                </a:solidFill>
                <a:ln w="3175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800" b="1" dirty="0">
                      <a:solidFill>
                        <a:schemeClr val="bg1"/>
                      </a:solidFill>
                      <a:latin typeface="+mn-lt"/>
                    </a:rPr>
                    <a:t>ALARM!</a:t>
                  </a:r>
                  <a:endParaRPr lang="nl-BE" altLang="en-US" sz="800" b="1" dirty="0">
                    <a:solidFill>
                      <a:schemeClr val="bg1"/>
                    </a:solidFill>
                    <a:latin typeface="+mn-lt"/>
                  </a:endParaRPr>
                </a:p>
              </p:txBody>
            </p:sp>
            <p:cxnSp>
              <p:nvCxnSpPr>
                <p:cNvPr id="104" name="Straight Connector 103"/>
                <p:cNvCxnSpPr/>
                <p:nvPr/>
              </p:nvCxnSpPr>
              <p:spPr>
                <a:xfrm>
                  <a:off x="6129654" y="1808582"/>
                  <a:ext cx="4441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573552" y="1603699"/>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563367" y="1595232"/>
                  <a:ext cx="4885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694891" y="4841980"/>
                <a:ext cx="5296785" cy="684518"/>
                <a:chOff x="1003409" y="1178989"/>
                <a:chExt cx="7297672" cy="684518"/>
              </a:xfrm>
            </p:grpSpPr>
            <p:cxnSp>
              <p:nvCxnSpPr>
                <p:cNvPr id="81" name="Straight Connector 14"/>
                <p:cNvCxnSpPr/>
                <p:nvPr/>
              </p:nvCxnSpPr>
              <p:spPr bwMode="auto">
                <a:xfrm flipV="1">
                  <a:off x="1303205" y="1514157"/>
                  <a:ext cx="4458575" cy="27751"/>
                </a:xfrm>
                <a:prstGeom prst="line">
                  <a:avLst/>
                </a:prstGeom>
                <a:solidFill>
                  <a:schemeClr val="accent1"/>
                </a:solidFill>
                <a:ln w="22225" cap="flat" cmpd="sng" algn="ctr">
                  <a:solidFill>
                    <a:schemeClr val="tx1"/>
                  </a:solidFill>
                  <a:prstDash val="solid"/>
                  <a:round/>
                  <a:headEnd type="none" w="med" len="med"/>
                  <a:tailEnd type="none" w="med" len="med"/>
                </a:ln>
                <a:effectLst/>
              </p:spPr>
            </p:cxnSp>
            <p:pic>
              <p:nvPicPr>
                <p:cNvPr id="82"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3409" y="1427668"/>
                  <a:ext cx="2441368" cy="159220"/>
                </a:xfrm>
                <a:prstGeom prst="rect">
                  <a:avLst/>
                </a:prstGeom>
                <a:noFill/>
                <a:ln w="9525">
                  <a:noFill/>
                  <a:miter lim="800000"/>
                  <a:headEnd/>
                  <a:tailEnd/>
                </a:ln>
              </p:spPr>
            </p:pic>
            <p:cxnSp>
              <p:nvCxnSpPr>
                <p:cNvPr id="83" name="Straight Connector 82"/>
                <p:cNvCxnSpPr/>
                <p:nvPr/>
              </p:nvCxnSpPr>
              <p:spPr>
                <a:xfrm flipV="1">
                  <a:off x="7042096" y="1381053"/>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051902" y="1400138"/>
                  <a:ext cx="537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7594710" y="1187329"/>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585817" y="1178989"/>
                  <a:ext cx="7152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5127488" y="1439115"/>
                  <a:ext cx="1062576" cy="9011"/>
                </a:xfrm>
                <a:prstGeom prst="straightConnector1">
                  <a:avLst/>
                </a:prstGeom>
                <a:ln w="349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8"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55640" y="1405653"/>
                  <a:ext cx="2411402" cy="159220"/>
                </a:xfrm>
                <a:prstGeom prst="rect">
                  <a:avLst/>
                </a:prstGeom>
                <a:noFill/>
                <a:ln w="9525">
                  <a:noFill/>
                  <a:miter lim="800000"/>
                  <a:headEnd/>
                  <a:tailEnd/>
                </a:ln>
              </p:spPr>
            </p:pic>
            <p:sp>
              <p:nvSpPr>
                <p:cNvPr id="89" name="TextBox 88"/>
                <p:cNvSpPr txBox="1"/>
                <p:nvPr/>
              </p:nvSpPr>
              <p:spPr>
                <a:xfrm>
                  <a:off x="4768094" y="1569533"/>
                  <a:ext cx="1856916" cy="293974"/>
                </a:xfrm>
                <a:prstGeom prst="rect">
                  <a:avLst/>
                </a:prstGeom>
                <a:noFill/>
              </p:spPr>
              <p:txBody>
                <a:bodyPr wrap="square" rtlCol="0">
                  <a:spAutoFit/>
                </a:bodyPr>
                <a:lstStyle/>
                <a:p>
                  <a:pPr algn="ctr"/>
                  <a:r>
                    <a:rPr lang="en-GB" sz="800" b="1" dirty="0">
                      <a:latin typeface="+mn-lt"/>
                    </a:rPr>
                    <a:t>VA</a:t>
                  </a:r>
                </a:p>
              </p:txBody>
            </p:sp>
            <p:cxnSp>
              <p:nvCxnSpPr>
                <p:cNvPr id="90" name="Straight Connector 89"/>
                <p:cNvCxnSpPr/>
                <p:nvPr/>
              </p:nvCxnSpPr>
              <p:spPr>
                <a:xfrm>
                  <a:off x="6129654" y="1808582"/>
                  <a:ext cx="4441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6573552" y="1603699"/>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563367" y="1595232"/>
                  <a:ext cx="4885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1730288" y="5974048"/>
                <a:ext cx="5296785" cy="701333"/>
                <a:chOff x="1003409" y="1178989"/>
                <a:chExt cx="7297672" cy="701333"/>
              </a:xfrm>
            </p:grpSpPr>
            <p:cxnSp>
              <p:nvCxnSpPr>
                <p:cNvPr id="69" name="Straight Connector 14"/>
                <p:cNvCxnSpPr/>
                <p:nvPr/>
              </p:nvCxnSpPr>
              <p:spPr bwMode="auto">
                <a:xfrm flipV="1">
                  <a:off x="1303205" y="1514157"/>
                  <a:ext cx="4458575" cy="27751"/>
                </a:xfrm>
                <a:prstGeom prst="line">
                  <a:avLst/>
                </a:prstGeom>
                <a:solidFill>
                  <a:schemeClr val="accent1"/>
                </a:solidFill>
                <a:ln w="22225" cap="flat" cmpd="sng" algn="ctr">
                  <a:solidFill>
                    <a:schemeClr val="tx1"/>
                  </a:solidFill>
                  <a:prstDash val="solid"/>
                  <a:round/>
                  <a:headEnd type="none" w="med" len="med"/>
                  <a:tailEnd type="none" w="med" len="med"/>
                </a:ln>
                <a:effectLst/>
              </p:spPr>
            </p:cxnSp>
            <p:pic>
              <p:nvPicPr>
                <p:cNvPr id="70"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3409" y="1427668"/>
                  <a:ext cx="2441368" cy="159220"/>
                </a:xfrm>
                <a:prstGeom prst="rect">
                  <a:avLst/>
                </a:prstGeom>
                <a:noFill/>
                <a:ln w="9525">
                  <a:noFill/>
                  <a:miter lim="800000"/>
                  <a:headEnd/>
                  <a:tailEnd/>
                </a:ln>
              </p:spPr>
            </p:pic>
            <p:cxnSp>
              <p:nvCxnSpPr>
                <p:cNvPr id="71" name="Straight Connector 70"/>
                <p:cNvCxnSpPr/>
                <p:nvPr/>
              </p:nvCxnSpPr>
              <p:spPr>
                <a:xfrm flipV="1">
                  <a:off x="7042096" y="1381053"/>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51902" y="1400138"/>
                  <a:ext cx="537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7594710" y="1187329"/>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85817" y="1178989"/>
                  <a:ext cx="7152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5127488" y="1439115"/>
                  <a:ext cx="1062576" cy="9011"/>
                </a:xfrm>
                <a:prstGeom prst="straightConnector1">
                  <a:avLst/>
                </a:prstGeom>
                <a:ln w="349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6"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55640" y="1405653"/>
                  <a:ext cx="2411402" cy="159220"/>
                </a:xfrm>
                <a:prstGeom prst="rect">
                  <a:avLst/>
                </a:prstGeom>
                <a:noFill/>
                <a:ln w="9525">
                  <a:noFill/>
                  <a:miter lim="800000"/>
                  <a:headEnd/>
                  <a:tailEnd/>
                </a:ln>
              </p:spPr>
            </p:pic>
            <p:sp>
              <p:nvSpPr>
                <p:cNvPr id="77" name="TextBox 76"/>
                <p:cNvSpPr txBox="1"/>
                <p:nvPr/>
              </p:nvSpPr>
              <p:spPr>
                <a:xfrm>
                  <a:off x="4743024" y="1586348"/>
                  <a:ext cx="1856916" cy="293974"/>
                </a:xfrm>
                <a:prstGeom prst="rect">
                  <a:avLst/>
                </a:prstGeom>
                <a:noFill/>
              </p:spPr>
              <p:txBody>
                <a:bodyPr wrap="square" rtlCol="0">
                  <a:spAutoFit/>
                </a:bodyPr>
                <a:lstStyle/>
                <a:p>
                  <a:pPr algn="ctr"/>
                  <a:r>
                    <a:rPr lang="en-GB" sz="800" b="1" dirty="0">
                      <a:latin typeface="+mn-lt"/>
                    </a:rPr>
                    <a:t>VA</a:t>
                  </a:r>
                </a:p>
              </p:txBody>
            </p:sp>
            <p:cxnSp>
              <p:nvCxnSpPr>
                <p:cNvPr id="78" name="Straight Connector 77"/>
                <p:cNvCxnSpPr/>
                <p:nvPr/>
              </p:nvCxnSpPr>
              <p:spPr>
                <a:xfrm>
                  <a:off x="6129654" y="1808582"/>
                  <a:ext cx="4441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573552" y="1603699"/>
                  <a:ext cx="0" cy="20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563367" y="1595232"/>
                  <a:ext cx="4885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5161952" y="3963471"/>
                <a:ext cx="275953" cy="296207"/>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5144993" y="5169654"/>
                <a:ext cx="275953" cy="296207"/>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5163193" y="6307434"/>
                <a:ext cx="275953" cy="296207"/>
              </a:xfrm>
              <a:prstGeom prst="line">
                <a:avLst/>
              </a:prstGeom>
              <a:ln w="19050"/>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2436303" y="3973899"/>
                <a:ext cx="1241922" cy="293974"/>
              </a:xfrm>
              <a:prstGeom prst="rect">
                <a:avLst/>
              </a:prstGeom>
              <a:noFill/>
            </p:spPr>
            <p:txBody>
              <a:bodyPr wrap="square" rtlCol="0">
                <a:spAutoFit/>
              </a:bodyPr>
              <a:lstStyle/>
              <a:p>
                <a:pPr algn="ctr"/>
                <a:r>
                  <a:rPr lang="en-GB" sz="800" b="1" dirty="0">
                    <a:latin typeface="+mn-lt"/>
                  </a:rPr>
                  <a:t>Spoor in </a:t>
                </a:r>
                <a:r>
                  <a:rPr lang="en-GB" sz="800" b="1" dirty="0" err="1">
                    <a:latin typeface="+mn-lt"/>
                  </a:rPr>
                  <a:t>dienst</a:t>
                </a:r>
                <a:endParaRPr lang="en-GB" sz="800" b="1" dirty="0">
                  <a:latin typeface="+mn-lt"/>
                </a:endParaRPr>
              </a:p>
            </p:txBody>
          </p:sp>
          <p:sp>
            <p:nvSpPr>
              <p:cNvPr id="45" name="TextBox 44"/>
              <p:cNvSpPr txBox="1"/>
              <p:nvPr/>
            </p:nvSpPr>
            <p:spPr>
              <a:xfrm>
                <a:off x="3811729" y="3957068"/>
                <a:ext cx="1241922" cy="293974"/>
              </a:xfrm>
              <a:prstGeom prst="rect">
                <a:avLst/>
              </a:prstGeom>
              <a:noFill/>
            </p:spPr>
            <p:txBody>
              <a:bodyPr wrap="square" rtlCol="0">
                <a:spAutoFit/>
              </a:bodyPr>
              <a:lstStyle/>
              <a:p>
                <a:pPr algn="ctr"/>
                <a:r>
                  <a:rPr lang="en-GB" sz="800" b="1" dirty="0">
                    <a:latin typeface="+mn-lt"/>
                  </a:rPr>
                  <a:t>Spoor in </a:t>
                </a:r>
                <a:r>
                  <a:rPr lang="en-GB" sz="800" b="1" dirty="0" err="1">
                    <a:latin typeface="+mn-lt"/>
                  </a:rPr>
                  <a:t>dienst</a:t>
                </a:r>
                <a:endParaRPr lang="en-GB" sz="800" b="1" dirty="0">
                  <a:latin typeface="+mn-lt"/>
                </a:endParaRPr>
              </a:p>
            </p:txBody>
          </p:sp>
          <p:sp>
            <p:nvSpPr>
              <p:cNvPr id="46" name="Rounded Rectangle 122"/>
              <p:cNvSpPr>
                <a:spLocks noChangeArrowheads="1"/>
              </p:cNvSpPr>
              <p:nvPr/>
            </p:nvSpPr>
            <p:spPr bwMode="auto">
              <a:xfrm>
                <a:off x="1226300" y="4824449"/>
                <a:ext cx="951588" cy="686057"/>
              </a:xfrm>
              <a:prstGeom prst="roundRect">
                <a:avLst>
                  <a:gd name="adj" fmla="val 16667"/>
                </a:avLst>
              </a:prstGeom>
              <a:solidFill>
                <a:schemeClr val="bg1"/>
              </a:solidFill>
              <a:ln w="31750" algn="ctr">
                <a:solidFill>
                  <a:schemeClr val="accent1"/>
                </a:solidFill>
                <a:round/>
                <a:headEnd/>
                <a:tailEnd/>
              </a:ln>
            </p:spPr>
            <p:txBody>
              <a:bodyPr wrap="square" anchor="ctr"/>
              <a:lstStyle/>
              <a:p>
                <a:pPr algn="ctr"/>
                <a:r>
                  <a:rPr lang="en-US" sz="800" b="1" dirty="0" err="1">
                    <a:latin typeface="+mn-lt"/>
                  </a:rPr>
                  <a:t>Teruggetrokken</a:t>
                </a:r>
                <a:r>
                  <a:rPr lang="en-US" sz="800" b="1" dirty="0">
                    <a:latin typeface="+mn-lt"/>
                  </a:rPr>
                  <a:t> </a:t>
                </a:r>
                <a:r>
                  <a:rPr lang="en-US" sz="800" b="1" dirty="0" err="1">
                    <a:latin typeface="+mn-lt"/>
                  </a:rPr>
                  <a:t>buiten</a:t>
                </a:r>
                <a:r>
                  <a:rPr lang="en-US" sz="800" b="1" dirty="0">
                    <a:latin typeface="+mn-lt"/>
                  </a:rPr>
                  <a:t> de </a:t>
                </a:r>
                <a:r>
                  <a:rPr lang="en-US" sz="800" b="1" dirty="0" err="1">
                    <a:latin typeface="+mn-lt"/>
                  </a:rPr>
                  <a:t>gevarenzone</a:t>
                </a:r>
                <a:endParaRPr lang="en-US" sz="800" b="1" dirty="0">
                  <a:latin typeface="+mn-lt"/>
                </a:endParaRPr>
              </a:p>
            </p:txBody>
          </p:sp>
          <p:sp>
            <p:nvSpPr>
              <p:cNvPr id="47" name="Rounded Rectangle 122"/>
              <p:cNvSpPr>
                <a:spLocks noChangeArrowheads="1"/>
              </p:cNvSpPr>
              <p:nvPr/>
            </p:nvSpPr>
            <p:spPr bwMode="auto">
              <a:xfrm>
                <a:off x="1235274" y="5971812"/>
                <a:ext cx="934403" cy="584742"/>
              </a:xfrm>
              <a:prstGeom prst="roundRect">
                <a:avLst>
                  <a:gd name="adj" fmla="val 16667"/>
                </a:avLst>
              </a:prstGeom>
              <a:solidFill>
                <a:schemeClr val="bg1"/>
              </a:solidFill>
              <a:ln w="31750" algn="ctr">
                <a:solidFill>
                  <a:schemeClr val="accent1"/>
                </a:solidFill>
                <a:round/>
                <a:headEnd/>
                <a:tailEnd/>
              </a:ln>
            </p:spPr>
            <p:txBody>
              <a:bodyPr wrap="square" anchor="ctr"/>
              <a:lstStyle/>
              <a:p>
                <a:pPr algn="ctr"/>
                <a:r>
                  <a:rPr lang="en-US" sz="800" b="1" dirty="0" err="1">
                    <a:latin typeface="+mn-lt"/>
                  </a:rPr>
                  <a:t>Teruggetrokken</a:t>
                </a:r>
                <a:r>
                  <a:rPr lang="en-US" sz="800" b="1" dirty="0">
                    <a:latin typeface="+mn-lt"/>
                  </a:rPr>
                  <a:t> in de </a:t>
                </a:r>
                <a:r>
                  <a:rPr lang="en-US" sz="800" b="1" dirty="0" err="1">
                    <a:latin typeface="+mn-lt"/>
                  </a:rPr>
                  <a:t>uitwijkzone</a:t>
                </a:r>
                <a:endParaRPr lang="en-US" sz="800" b="1" dirty="0">
                  <a:latin typeface="+mn-lt"/>
                </a:endParaRPr>
              </a:p>
            </p:txBody>
          </p:sp>
          <p:cxnSp>
            <p:nvCxnSpPr>
              <p:cNvPr id="48" name="Straight Connector 47"/>
              <p:cNvCxnSpPr/>
              <p:nvPr/>
            </p:nvCxnSpPr>
            <p:spPr>
              <a:xfrm>
                <a:off x="5451011" y="3682836"/>
                <a:ext cx="0" cy="802062"/>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451011" y="4916726"/>
                <a:ext cx="0" cy="802062"/>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440616" y="5913972"/>
                <a:ext cx="0" cy="802062"/>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761087" y="5216527"/>
                <a:ext cx="1241922" cy="293974"/>
              </a:xfrm>
              <a:prstGeom prst="rect">
                <a:avLst/>
              </a:prstGeom>
              <a:noFill/>
            </p:spPr>
            <p:txBody>
              <a:bodyPr wrap="square" rtlCol="0">
                <a:spAutoFit/>
              </a:bodyPr>
              <a:lstStyle/>
              <a:p>
                <a:pPr algn="ctr"/>
                <a:r>
                  <a:rPr lang="en-GB" sz="800" b="1" dirty="0">
                    <a:latin typeface="+mn-lt"/>
                  </a:rPr>
                  <a:t>Spoor in </a:t>
                </a:r>
                <a:r>
                  <a:rPr lang="en-GB" sz="800" b="1" dirty="0" err="1">
                    <a:latin typeface="+mn-lt"/>
                  </a:rPr>
                  <a:t>dienst</a:t>
                </a:r>
                <a:endParaRPr lang="en-GB" sz="800" b="1" dirty="0">
                  <a:latin typeface="+mn-lt"/>
                </a:endParaRPr>
              </a:p>
            </p:txBody>
          </p:sp>
          <p:sp>
            <p:nvSpPr>
              <p:cNvPr id="53" name="TextBox 52"/>
              <p:cNvSpPr txBox="1"/>
              <p:nvPr/>
            </p:nvSpPr>
            <p:spPr>
              <a:xfrm>
                <a:off x="2446770" y="5222655"/>
                <a:ext cx="1241922" cy="293974"/>
              </a:xfrm>
              <a:prstGeom prst="rect">
                <a:avLst/>
              </a:prstGeom>
              <a:noFill/>
            </p:spPr>
            <p:txBody>
              <a:bodyPr wrap="square" rtlCol="0">
                <a:spAutoFit/>
              </a:bodyPr>
              <a:lstStyle/>
              <a:p>
                <a:pPr algn="ctr"/>
                <a:r>
                  <a:rPr lang="en-GB" sz="800" b="1" dirty="0">
                    <a:latin typeface="+mn-lt"/>
                  </a:rPr>
                  <a:t>Spoor in </a:t>
                </a:r>
                <a:r>
                  <a:rPr lang="en-GB" sz="800" b="1" dirty="0" err="1">
                    <a:latin typeface="+mn-lt"/>
                  </a:rPr>
                  <a:t>dienst</a:t>
                </a:r>
                <a:endParaRPr lang="en-GB" sz="800" b="1" dirty="0">
                  <a:latin typeface="+mn-lt"/>
                </a:endParaRPr>
              </a:p>
            </p:txBody>
          </p:sp>
          <p:sp>
            <p:nvSpPr>
              <p:cNvPr id="54" name="TextBox 53"/>
              <p:cNvSpPr txBox="1"/>
              <p:nvPr/>
            </p:nvSpPr>
            <p:spPr>
              <a:xfrm>
                <a:off x="2473726" y="6360591"/>
                <a:ext cx="1241922" cy="293974"/>
              </a:xfrm>
              <a:prstGeom prst="rect">
                <a:avLst/>
              </a:prstGeom>
              <a:noFill/>
            </p:spPr>
            <p:txBody>
              <a:bodyPr wrap="square" rtlCol="0">
                <a:spAutoFit/>
              </a:bodyPr>
              <a:lstStyle/>
              <a:p>
                <a:pPr algn="ctr"/>
                <a:r>
                  <a:rPr lang="en-GB" sz="800" b="1" dirty="0">
                    <a:latin typeface="+mn-lt"/>
                  </a:rPr>
                  <a:t>Spoor in </a:t>
                </a:r>
                <a:r>
                  <a:rPr lang="en-GB" sz="800" b="1" dirty="0" err="1">
                    <a:latin typeface="+mn-lt"/>
                  </a:rPr>
                  <a:t>dienst</a:t>
                </a:r>
                <a:endParaRPr lang="en-GB" sz="800" b="1" dirty="0">
                  <a:latin typeface="+mn-lt"/>
                </a:endParaRPr>
              </a:p>
            </p:txBody>
          </p:sp>
          <p:sp>
            <p:nvSpPr>
              <p:cNvPr id="55" name="TextBox 54"/>
              <p:cNvSpPr txBox="1"/>
              <p:nvPr/>
            </p:nvSpPr>
            <p:spPr>
              <a:xfrm>
                <a:off x="3804599" y="6373487"/>
                <a:ext cx="1241922" cy="293974"/>
              </a:xfrm>
              <a:prstGeom prst="rect">
                <a:avLst/>
              </a:prstGeom>
              <a:noFill/>
            </p:spPr>
            <p:txBody>
              <a:bodyPr wrap="square" rtlCol="0">
                <a:spAutoFit/>
              </a:bodyPr>
              <a:lstStyle/>
              <a:p>
                <a:pPr algn="ctr"/>
                <a:r>
                  <a:rPr lang="en-GB" sz="800" b="1" dirty="0">
                    <a:latin typeface="+mn-lt"/>
                  </a:rPr>
                  <a:t>Spoor in </a:t>
                </a:r>
                <a:r>
                  <a:rPr lang="en-GB" sz="800" b="1" dirty="0" err="1">
                    <a:latin typeface="+mn-lt"/>
                  </a:rPr>
                  <a:t>dienst</a:t>
                </a:r>
                <a:endParaRPr lang="en-GB" sz="800" b="1" dirty="0">
                  <a:latin typeface="+mn-lt"/>
                </a:endParaRP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288" y="2875145"/>
                <a:ext cx="422183" cy="738468"/>
              </a:xfrm>
              <a:prstGeom prst="rect">
                <a:avLst/>
              </a:prstGeom>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356" y="4085981"/>
                <a:ext cx="422183" cy="738468"/>
              </a:xfrm>
              <a:prstGeom prst="rect">
                <a:avLst/>
              </a:prstGeom>
            </p:spPr>
          </p:pic>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332" y="5234542"/>
                <a:ext cx="422183" cy="738468"/>
              </a:xfrm>
              <a:prstGeom prst="rect">
                <a:avLst/>
              </a:prstGeom>
            </p:spPr>
          </p:pic>
          <p:pic>
            <p:nvPicPr>
              <p:cNvPr id="59" name="Pictur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77228">
                <a:off x="3719916" y="1558612"/>
                <a:ext cx="498997" cy="797399"/>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38585" y="3163198"/>
                <a:ext cx="532992" cy="847278"/>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04555">
                <a:off x="3780077" y="3335495"/>
                <a:ext cx="627234" cy="634372"/>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15458">
                <a:off x="4789149" y="4357838"/>
                <a:ext cx="469621" cy="847278"/>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293" y="4378331"/>
                <a:ext cx="469621" cy="847278"/>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9896" y="5549293"/>
                <a:ext cx="469621" cy="847278"/>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807" y="5348717"/>
                <a:ext cx="469621" cy="847278"/>
              </a:xfrm>
              <a:prstGeom prst="rect">
                <a:avLst/>
              </a:prstGeom>
            </p:spPr>
          </p:pic>
          <p:sp>
            <p:nvSpPr>
              <p:cNvPr id="66" name="Cloud Callout 65"/>
              <p:cNvSpPr/>
              <p:nvPr/>
            </p:nvSpPr>
            <p:spPr>
              <a:xfrm>
                <a:off x="6695475" y="1930357"/>
                <a:ext cx="761252" cy="645747"/>
              </a:xfrm>
              <a:prstGeom prst="cloudCallout">
                <a:avLst>
                  <a:gd name="adj1" fmla="val -26013"/>
                  <a:gd name="adj2" fmla="val 8890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7" name="TextBox 66"/>
              <p:cNvSpPr txBox="1"/>
              <p:nvPr/>
            </p:nvSpPr>
            <p:spPr>
              <a:xfrm>
                <a:off x="6598300" y="2052128"/>
                <a:ext cx="619532" cy="377966"/>
              </a:xfrm>
              <a:prstGeom prst="rect">
                <a:avLst/>
              </a:prstGeom>
              <a:noFill/>
            </p:spPr>
            <p:txBody>
              <a:bodyPr wrap="square" rtlCol="0">
                <a:spAutoFit/>
              </a:bodyPr>
              <a:lstStyle/>
              <a:p>
                <a:pPr algn="ctr"/>
                <a:r>
                  <a:rPr lang="fr-BE" sz="600" b="1" dirty="0" err="1">
                    <a:latin typeface="+mn-lt"/>
                  </a:rPr>
                  <a:t>Naderende</a:t>
                </a:r>
                <a:endParaRPr lang="fr-BE" sz="600" b="1" dirty="0">
                  <a:latin typeface="+mn-lt"/>
                </a:endParaRPr>
              </a:p>
              <a:p>
                <a:pPr algn="ctr"/>
                <a:r>
                  <a:rPr lang="fr-BE" sz="600" b="1" dirty="0" err="1">
                    <a:latin typeface="+mn-lt"/>
                  </a:rPr>
                  <a:t>Trein</a:t>
                </a:r>
                <a:endParaRPr lang="fr-BE" sz="600" b="1" dirty="0">
                  <a:latin typeface="+mn-lt"/>
                </a:endParaRPr>
              </a:p>
            </p:txBody>
          </p:sp>
          <p:pic>
            <p:nvPicPr>
              <p:cNvPr id="68" name="Image 33"/>
              <p:cNvPicPr>
                <a:picLocks noChangeAspect="1"/>
              </p:cNvPicPr>
              <p:nvPr/>
            </p:nvPicPr>
            <p:blipFill>
              <a:blip r:embed="rId6"/>
              <a:stretch>
                <a:fillRect/>
              </a:stretch>
            </p:blipFill>
            <p:spPr>
              <a:xfrm>
                <a:off x="7107123" y="2066119"/>
                <a:ext cx="183823" cy="288920"/>
              </a:xfrm>
              <a:prstGeom prst="rect">
                <a:avLst/>
              </a:prstGeom>
              <a:gradFill>
                <a:gsLst>
                  <a:gs pos="100000">
                    <a:srgbClr val="FF0000"/>
                  </a:gs>
                  <a:gs pos="100000">
                    <a:srgbClr val="2DA358"/>
                  </a:gs>
                  <a:gs pos="100000">
                    <a:schemeClr val="accent4">
                      <a:satMod val="110000"/>
                      <a:lumMod val="100000"/>
                      <a:shade val="100000"/>
                    </a:schemeClr>
                  </a:gs>
                </a:gsLst>
                <a:lin ang="5400000" scaled="0"/>
              </a:gradFill>
            </p:spPr>
          </p:pic>
        </p:grpSp>
        <p:cxnSp>
          <p:nvCxnSpPr>
            <p:cNvPr id="16" name="Straight Connector 15"/>
            <p:cNvCxnSpPr/>
            <p:nvPr/>
          </p:nvCxnSpPr>
          <p:spPr bwMode="auto">
            <a:xfrm>
              <a:off x="2314162" y="3733689"/>
              <a:ext cx="0" cy="808869"/>
            </a:xfrm>
            <a:prstGeom prst="line">
              <a:avLst/>
            </a:prstGeom>
            <a:solidFill>
              <a:schemeClr val="accent1"/>
            </a:solidFill>
            <a:ln w="31750" cap="flat" cmpd="sng" algn="ctr">
              <a:solidFill>
                <a:srgbClr val="FF00FF"/>
              </a:solidFill>
              <a:prstDash val="solid"/>
              <a:round/>
              <a:headEnd type="none" w="med" len="med"/>
              <a:tailEnd type="none" w="med" len="med"/>
            </a:ln>
            <a:effectLst/>
          </p:spPr>
        </p:cxnSp>
        <p:sp>
          <p:nvSpPr>
            <p:cNvPr id="17" name="Rounded Rectangle 122"/>
            <p:cNvSpPr>
              <a:spLocks noChangeArrowheads="1"/>
            </p:cNvSpPr>
            <p:nvPr/>
          </p:nvSpPr>
          <p:spPr bwMode="auto">
            <a:xfrm>
              <a:off x="1864275" y="4318957"/>
              <a:ext cx="896011" cy="513729"/>
            </a:xfrm>
            <a:prstGeom prst="roundRect">
              <a:avLst>
                <a:gd name="adj" fmla="val 16667"/>
              </a:avLst>
            </a:prstGeom>
            <a:solidFill>
              <a:schemeClr val="bg1"/>
            </a:solidFill>
            <a:ln w="31750" algn="ctr">
              <a:solidFill>
                <a:schemeClr val="accent1"/>
              </a:solidFill>
              <a:round/>
              <a:headEnd/>
              <a:tailEnd/>
            </a:ln>
          </p:spPr>
          <p:txBody>
            <a:bodyPr wrap="square" anchor="ctr"/>
            <a:lstStyle/>
            <a:p>
              <a:pPr algn="ctr"/>
              <a:r>
                <a:rPr lang="en-US" sz="800" b="1" dirty="0" err="1">
                  <a:latin typeface="+mn-lt"/>
                </a:rPr>
                <a:t>Andere</a:t>
              </a:r>
              <a:r>
                <a:rPr lang="en-US" sz="800" b="1" dirty="0">
                  <a:latin typeface="+mn-lt"/>
                </a:rPr>
                <a:t> </a:t>
              </a:r>
              <a:r>
                <a:rPr lang="en-US" sz="800" b="1" dirty="0" err="1">
                  <a:latin typeface="+mn-lt"/>
                </a:rPr>
                <a:t>bediende</a:t>
              </a:r>
              <a:r>
                <a:rPr lang="en-US" sz="800" b="1" dirty="0">
                  <a:latin typeface="+mn-lt"/>
                </a:rPr>
                <a:t> </a:t>
              </a:r>
              <a:r>
                <a:rPr lang="en-US" sz="800" b="1" dirty="0" err="1">
                  <a:latin typeface="+mn-lt"/>
                </a:rPr>
                <a:t>komt</a:t>
              </a:r>
              <a:r>
                <a:rPr lang="en-US" sz="800" b="1" dirty="0">
                  <a:latin typeface="+mn-lt"/>
                </a:rPr>
                <a:t> </a:t>
              </a:r>
              <a:r>
                <a:rPr lang="en-US" sz="800" b="1" dirty="0" err="1">
                  <a:latin typeface="+mn-lt"/>
                </a:rPr>
                <a:t>ter</a:t>
              </a:r>
              <a:r>
                <a:rPr lang="en-US" sz="800" b="1" dirty="0">
                  <a:latin typeface="+mn-lt"/>
                </a:rPr>
                <a:t> </a:t>
              </a:r>
              <a:r>
                <a:rPr lang="en-US" sz="800" b="1" dirty="0" err="1">
                  <a:latin typeface="+mn-lt"/>
                </a:rPr>
                <a:t>hulp</a:t>
              </a:r>
              <a:endParaRPr lang="en-US" sz="800" b="1" dirty="0">
                <a:latin typeface="+mn-lt"/>
              </a:endParaRPr>
            </a:p>
          </p:txBody>
        </p:sp>
        <p:cxnSp>
          <p:nvCxnSpPr>
            <p:cNvPr id="18" name="Straight Connector 17"/>
            <p:cNvCxnSpPr/>
            <p:nvPr/>
          </p:nvCxnSpPr>
          <p:spPr bwMode="auto">
            <a:xfrm>
              <a:off x="2325143" y="4878122"/>
              <a:ext cx="0" cy="502244"/>
            </a:xfrm>
            <a:prstGeom prst="line">
              <a:avLst/>
            </a:prstGeom>
            <a:solidFill>
              <a:schemeClr val="accent1"/>
            </a:solidFill>
            <a:ln w="31750" cap="flat" cmpd="sng" algn="ctr">
              <a:solidFill>
                <a:srgbClr val="FF00FF"/>
              </a:solidFill>
              <a:prstDash val="solid"/>
              <a:round/>
              <a:headEnd type="none" w="med" len="med"/>
              <a:tailEnd type="none" w="med" len="med"/>
            </a:ln>
            <a:effectLst/>
          </p:spPr>
        </p:cxnSp>
        <p:cxnSp>
          <p:nvCxnSpPr>
            <p:cNvPr id="19" name="Straight Connector 18"/>
            <p:cNvCxnSpPr/>
            <p:nvPr/>
          </p:nvCxnSpPr>
          <p:spPr bwMode="auto">
            <a:xfrm>
              <a:off x="2330219" y="5798384"/>
              <a:ext cx="0" cy="343039"/>
            </a:xfrm>
            <a:prstGeom prst="line">
              <a:avLst/>
            </a:prstGeom>
            <a:solidFill>
              <a:schemeClr val="accent1"/>
            </a:solidFill>
            <a:ln w="31750" cap="flat" cmpd="sng" algn="ctr">
              <a:solidFill>
                <a:srgbClr val="FF00FF"/>
              </a:solidFill>
              <a:prstDash val="solid"/>
              <a:round/>
              <a:headEnd type="none" w="med" len="med"/>
              <a:tailEnd type="none" w="med" len="med"/>
            </a:ln>
            <a:effectLst/>
          </p:spPr>
        </p:cxnSp>
        <p:cxnSp>
          <p:nvCxnSpPr>
            <p:cNvPr id="20" name="Straight Arrow Connector 19"/>
            <p:cNvCxnSpPr/>
            <p:nvPr/>
          </p:nvCxnSpPr>
          <p:spPr>
            <a:xfrm>
              <a:off x="3835616" y="2847670"/>
              <a:ext cx="60789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722913" y="2764429"/>
              <a:ext cx="60789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712787" y="2943520"/>
              <a:ext cx="60789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635" y="2846703"/>
              <a:ext cx="876168" cy="886986"/>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732" y="5995481"/>
              <a:ext cx="750476" cy="849222"/>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587" y="3999228"/>
              <a:ext cx="1022795" cy="1116552"/>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459" y="4963431"/>
              <a:ext cx="1022795" cy="1116552"/>
            </a:xfrm>
            <a:prstGeom prst="rect">
              <a:avLst/>
            </a:prstGeom>
          </p:spPr>
        </p:pic>
        <p:sp>
          <p:nvSpPr>
            <p:cNvPr id="29" name="Right Arrow 28"/>
            <p:cNvSpPr/>
            <p:nvPr/>
          </p:nvSpPr>
          <p:spPr>
            <a:xfrm rot="10800000">
              <a:off x="5071560" y="4173390"/>
              <a:ext cx="393589" cy="160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8" name="Rectangular Callout 50"/>
          <p:cNvSpPr>
            <a:spLocks noChangeArrowheads="1"/>
          </p:cNvSpPr>
          <p:nvPr/>
        </p:nvSpPr>
        <p:spPr bwMode="auto">
          <a:xfrm>
            <a:off x="5515544" y="3925640"/>
            <a:ext cx="1036091" cy="137238"/>
          </a:xfrm>
          <a:prstGeom prst="wedgeRectCallout">
            <a:avLst>
              <a:gd name="adj1" fmla="val 72111"/>
              <a:gd name="adj2" fmla="val -16814"/>
            </a:avLst>
          </a:prstGeom>
          <a:solidFill>
            <a:srgbClr val="FF0000"/>
          </a:solidFill>
          <a:ln w="3175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800" b="1" dirty="0">
                <a:solidFill>
                  <a:schemeClr val="bg1"/>
                </a:solidFill>
                <a:latin typeface="+mn-lt"/>
              </a:rPr>
              <a:t>SPOOR VRIJMAKEN!</a:t>
            </a:r>
            <a:endParaRPr lang="nl-BE" altLang="en-US" sz="800" b="1" dirty="0">
              <a:solidFill>
                <a:schemeClr val="bg1"/>
              </a:solidFill>
              <a:latin typeface="+mn-lt"/>
            </a:endParaRPr>
          </a:p>
        </p:txBody>
      </p:sp>
      <p:sp>
        <p:nvSpPr>
          <p:cNvPr id="129" name="TextBox 128">
            <a:extLst>
              <a:ext uri="{FF2B5EF4-FFF2-40B4-BE49-F238E27FC236}">
                <a16:creationId xmlns:a16="http://schemas.microsoft.com/office/drawing/2014/main" id="{CDFB95D1-247B-4436-B781-F0413CA83FBF}"/>
              </a:ext>
            </a:extLst>
          </p:cNvPr>
          <p:cNvSpPr txBox="1"/>
          <p:nvPr/>
        </p:nvSpPr>
        <p:spPr>
          <a:xfrm>
            <a:off x="2018959" y="6605376"/>
            <a:ext cx="216024" cy="276999"/>
          </a:xfrm>
          <a:prstGeom prst="rect">
            <a:avLst/>
          </a:prstGeom>
          <a:noFill/>
        </p:spPr>
        <p:txBody>
          <a:bodyPr wrap="square" rtlCol="0">
            <a:spAutoFit/>
          </a:bodyPr>
          <a:lstStyle/>
          <a:p>
            <a:r>
              <a:rPr lang="en-GB" sz="1200" dirty="0">
                <a:solidFill>
                  <a:srgbClr val="0070C0"/>
                </a:solidFill>
              </a:rPr>
              <a:t>t</a:t>
            </a:r>
          </a:p>
        </p:txBody>
      </p:sp>
    </p:spTree>
    <p:extLst>
      <p:ext uri="{BB962C8B-B14F-4D97-AF65-F5344CB8AC3E}">
        <p14:creationId xmlns:p14="http://schemas.microsoft.com/office/powerpoint/2010/main" val="42776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2DCD8-8645-45B3-BACF-EF042600DA45}"/>
              </a:ext>
            </a:extLst>
          </p:cNvPr>
          <p:cNvPicPr>
            <a:picLocks noChangeAspect="1"/>
          </p:cNvPicPr>
          <p:nvPr/>
        </p:nvPicPr>
        <p:blipFill>
          <a:blip r:embed="rId2"/>
          <a:stretch>
            <a:fillRect/>
          </a:stretch>
        </p:blipFill>
        <p:spPr>
          <a:xfrm>
            <a:off x="2526228" y="1646199"/>
            <a:ext cx="12193" cy="3724979"/>
          </a:xfrm>
          <a:prstGeom prst="rect">
            <a:avLst/>
          </a:prstGeom>
        </p:spPr>
      </p:pic>
      <p:sp>
        <p:nvSpPr>
          <p:cNvPr id="21" name="Title 1"/>
          <p:cNvSpPr txBox="1">
            <a:spLocks/>
          </p:cNvSpPr>
          <p:nvPr/>
        </p:nvSpPr>
        <p:spPr>
          <a:xfrm>
            <a:off x="1086663" y="279671"/>
            <a:ext cx="8064500" cy="616960"/>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tabLst>
                <a:tab pos="542925" algn="l"/>
              </a:tabLst>
            </a:pPr>
            <a:br>
              <a:rPr lang="en-US" sz="2000" dirty="0"/>
            </a:br>
            <a:r>
              <a:rPr lang="en-US" sz="1800" b="1" kern="0" dirty="0">
                <a:solidFill>
                  <a:srgbClr val="0070C0"/>
                </a:solidFill>
              </a:rPr>
              <a:t>b) </a:t>
            </a:r>
            <a:r>
              <a:rPr lang="en-US" sz="1800" b="1" kern="0" dirty="0" err="1">
                <a:solidFill>
                  <a:srgbClr val="0070C0"/>
                </a:solidFill>
              </a:rPr>
              <a:t>veiligheidsmarge</a:t>
            </a:r>
            <a:r>
              <a:rPr lang="en-US" sz="1800" b="1" kern="0" dirty="0">
                <a:solidFill>
                  <a:srgbClr val="0070C0"/>
                </a:solidFill>
              </a:rPr>
              <a:t>?</a:t>
            </a:r>
          </a:p>
        </p:txBody>
      </p:sp>
      <p:sp>
        <p:nvSpPr>
          <p:cNvPr id="22" name="Text Placeholder 2"/>
          <p:cNvSpPr>
            <a:spLocks noGrp="1"/>
          </p:cNvSpPr>
          <p:nvPr>
            <p:ph type="body" sz="quarter" idx="18"/>
          </p:nvPr>
        </p:nvSpPr>
        <p:spPr>
          <a:xfrm>
            <a:off x="8976320" y="149891"/>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 name="Rectangle 2"/>
          <p:cNvSpPr/>
          <p:nvPr/>
        </p:nvSpPr>
        <p:spPr>
          <a:xfrm>
            <a:off x="3143672" y="527299"/>
            <a:ext cx="2084225" cy="369332"/>
          </a:xfrm>
          <a:prstGeom prst="rect">
            <a:avLst/>
          </a:prstGeom>
        </p:spPr>
        <p:txBody>
          <a:bodyPr wrap="none">
            <a:spAutoFit/>
          </a:bodyPr>
          <a:lstStyle/>
          <a:p>
            <a:r>
              <a:rPr lang="en-US" kern="0" dirty="0" err="1">
                <a:solidFill>
                  <a:srgbClr val="CC00FF"/>
                </a:solidFill>
                <a:latin typeface="+mn-lt"/>
              </a:rPr>
              <a:t>tweede</a:t>
            </a:r>
            <a:r>
              <a:rPr lang="en-US" kern="0" dirty="0">
                <a:solidFill>
                  <a:srgbClr val="CC00FF"/>
                </a:solidFill>
                <a:latin typeface="+mn-lt"/>
              </a:rPr>
              <a:t> component </a:t>
            </a:r>
            <a:endParaRPr lang="en-GB" dirty="0">
              <a:latin typeface="+mn-lt"/>
            </a:endParaRPr>
          </a:p>
        </p:txBody>
      </p:sp>
      <p:sp>
        <p:nvSpPr>
          <p:cNvPr id="8" name="Rounded Rectangle 12"/>
          <p:cNvSpPr/>
          <p:nvPr/>
        </p:nvSpPr>
        <p:spPr bwMode="auto">
          <a:xfrm>
            <a:off x="5550536" y="673759"/>
            <a:ext cx="5075941" cy="1187419"/>
          </a:xfrm>
          <a:prstGeom prst="roundRect">
            <a:avLst/>
          </a:prstGeom>
          <a:noFill/>
          <a:ln w="317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100" b="1" dirty="0">
                <a:solidFill>
                  <a:schemeClr val="bg1">
                    <a:lumMod val="85000"/>
                  </a:schemeClr>
                </a:solidFill>
                <a:latin typeface="+mn-lt"/>
              </a:rPr>
              <a:t>De </a:t>
            </a:r>
            <a:r>
              <a:rPr lang="fr-BE" sz="1100" b="1" dirty="0" err="1">
                <a:solidFill>
                  <a:schemeClr val="bg1">
                    <a:lumMod val="85000"/>
                  </a:schemeClr>
                </a:solidFill>
                <a:latin typeface="+mn-lt"/>
              </a:rPr>
              <a:t>veiligheidsmarge</a:t>
            </a:r>
            <a:r>
              <a:rPr lang="fr-BE" sz="1100" b="1" dirty="0">
                <a:solidFill>
                  <a:schemeClr val="bg1">
                    <a:lumMod val="85000"/>
                  </a:schemeClr>
                </a:solidFill>
                <a:latin typeface="+mn-lt"/>
              </a:rPr>
              <a:t> </a:t>
            </a:r>
            <a:r>
              <a:rPr lang="fr-BE" sz="1100" dirty="0">
                <a:solidFill>
                  <a:schemeClr val="bg1">
                    <a:lumMod val="85000"/>
                  </a:schemeClr>
                </a:solidFill>
                <a:latin typeface="+mn-lt"/>
              </a:rPr>
              <a:t>om:</a:t>
            </a:r>
          </a:p>
          <a:p>
            <a:pPr algn="just">
              <a:defRPr/>
            </a:pPr>
            <a:endParaRPr lang="fr-BE" sz="1100" dirty="0">
              <a:latin typeface="+mn-lt"/>
            </a:endParaRPr>
          </a:p>
          <a:p>
            <a:pPr algn="just">
              <a:defRPr/>
            </a:pPr>
            <a:r>
              <a:rPr lang="fr-BE" sz="1100" dirty="0">
                <a:solidFill>
                  <a:schemeClr val="bg1">
                    <a:lumMod val="75000"/>
                  </a:schemeClr>
                </a:solidFill>
                <a:latin typeface="+mn-lt"/>
              </a:rPr>
              <a:t>1° </a:t>
            </a:r>
            <a:r>
              <a:rPr lang="fr-BE" sz="1100" dirty="0" err="1">
                <a:solidFill>
                  <a:schemeClr val="bg1">
                    <a:lumMod val="75000"/>
                  </a:schemeClr>
                </a:solidFill>
                <a:latin typeface="+mn-lt"/>
              </a:rPr>
              <a:t>mogelijke</a:t>
            </a:r>
            <a:r>
              <a:rPr lang="fr-BE" sz="1100" dirty="0">
                <a:solidFill>
                  <a:schemeClr val="bg1">
                    <a:lumMod val="75000"/>
                  </a:schemeClr>
                </a:solidFill>
                <a:latin typeface="+mn-lt"/>
              </a:rPr>
              <a:t> </a:t>
            </a:r>
            <a:r>
              <a:rPr lang="fr-BE" sz="1100" dirty="0" err="1">
                <a:solidFill>
                  <a:schemeClr val="bg1">
                    <a:lumMod val="75000"/>
                  </a:schemeClr>
                </a:solidFill>
                <a:latin typeface="+mn-lt"/>
              </a:rPr>
              <a:t>incidenten</a:t>
            </a:r>
            <a:r>
              <a:rPr lang="fr-BE" sz="1100" dirty="0">
                <a:solidFill>
                  <a:schemeClr val="bg1">
                    <a:lumMod val="75000"/>
                  </a:schemeClr>
                </a:solidFill>
                <a:latin typeface="+mn-lt"/>
              </a:rPr>
              <a:t> </a:t>
            </a:r>
            <a:r>
              <a:rPr lang="fr-BE" sz="1100" dirty="0" err="1">
                <a:solidFill>
                  <a:schemeClr val="bg1">
                    <a:lumMod val="75000"/>
                  </a:schemeClr>
                </a:solidFill>
                <a:latin typeface="+mn-lt"/>
              </a:rPr>
              <a:t>bij</a:t>
            </a:r>
            <a:r>
              <a:rPr lang="fr-BE" sz="1100" dirty="0">
                <a:solidFill>
                  <a:schemeClr val="bg1">
                    <a:lumMod val="75000"/>
                  </a:schemeClr>
                </a:solidFill>
                <a:latin typeface="+mn-lt"/>
              </a:rPr>
              <a:t> het </a:t>
            </a:r>
            <a:r>
              <a:rPr lang="fr-BE" sz="1100" dirty="0" err="1">
                <a:solidFill>
                  <a:schemeClr val="bg1">
                    <a:lumMod val="75000"/>
                  </a:schemeClr>
                </a:solidFill>
                <a:latin typeface="+mn-lt"/>
              </a:rPr>
              <a:t>vrijmaken</a:t>
            </a:r>
            <a:r>
              <a:rPr lang="fr-BE" sz="1100" dirty="0">
                <a:solidFill>
                  <a:schemeClr val="bg1">
                    <a:lumMod val="75000"/>
                  </a:schemeClr>
                </a:solidFill>
                <a:latin typeface="+mn-lt"/>
              </a:rPr>
              <a:t> te </a:t>
            </a:r>
            <a:r>
              <a:rPr lang="fr-BE" sz="1100" dirty="0" err="1">
                <a:solidFill>
                  <a:schemeClr val="bg1">
                    <a:lumMod val="75000"/>
                  </a:schemeClr>
                </a:solidFill>
                <a:latin typeface="+mn-lt"/>
              </a:rPr>
              <a:t>ondervangen</a:t>
            </a:r>
            <a:r>
              <a:rPr lang="fr-BE" sz="1100" dirty="0">
                <a:solidFill>
                  <a:schemeClr val="bg1">
                    <a:lumMod val="75000"/>
                  </a:schemeClr>
                </a:solidFill>
                <a:latin typeface="+mn-lt"/>
              </a:rPr>
              <a:t>;</a:t>
            </a:r>
          </a:p>
          <a:p>
            <a:pPr algn="just">
              <a:defRPr/>
            </a:pPr>
            <a:endParaRPr lang="fr-BE" sz="1100" dirty="0">
              <a:latin typeface="+mn-lt"/>
            </a:endParaRPr>
          </a:p>
          <a:p>
            <a:pPr algn="just">
              <a:defRPr/>
            </a:pPr>
            <a:r>
              <a:rPr lang="fr-BE" sz="1100" dirty="0">
                <a:solidFill>
                  <a:srgbClr val="FF00FF"/>
                </a:solidFill>
                <a:latin typeface="+mn-lt"/>
              </a:rPr>
              <a:t>2° </a:t>
            </a:r>
            <a:r>
              <a:rPr lang="fr-BE" sz="1100" dirty="0" err="1">
                <a:solidFill>
                  <a:srgbClr val="FF00FF"/>
                </a:solidFill>
                <a:latin typeface="+mn-lt"/>
              </a:rPr>
              <a:t>een</a:t>
            </a:r>
            <a:r>
              <a:rPr lang="fr-BE" sz="1100" dirty="0">
                <a:solidFill>
                  <a:srgbClr val="FF00FF"/>
                </a:solidFill>
                <a:latin typeface="+mn-lt"/>
              </a:rPr>
              <a:t> </a:t>
            </a:r>
            <a:r>
              <a:rPr lang="fr-BE" sz="1100" dirty="0" err="1">
                <a:solidFill>
                  <a:srgbClr val="FF00FF"/>
                </a:solidFill>
                <a:latin typeface="+mn-lt"/>
              </a:rPr>
              <a:t>voldoende</a:t>
            </a:r>
            <a:r>
              <a:rPr lang="fr-BE" sz="1100" dirty="0">
                <a:solidFill>
                  <a:srgbClr val="FF00FF"/>
                </a:solidFill>
                <a:latin typeface="+mn-lt"/>
              </a:rPr>
              <a:t> </a:t>
            </a:r>
            <a:r>
              <a:rPr lang="fr-BE" sz="1100" dirty="0" err="1">
                <a:solidFill>
                  <a:srgbClr val="FF00FF"/>
                </a:solidFill>
                <a:latin typeface="+mn-lt"/>
              </a:rPr>
              <a:t>afstand</a:t>
            </a:r>
            <a:r>
              <a:rPr lang="fr-BE" sz="1100" dirty="0">
                <a:solidFill>
                  <a:srgbClr val="FF00FF"/>
                </a:solidFill>
                <a:latin typeface="+mn-lt"/>
              </a:rPr>
              <a:t> te </a:t>
            </a:r>
            <a:r>
              <a:rPr lang="fr-BE" sz="1100" dirty="0" err="1">
                <a:solidFill>
                  <a:srgbClr val="FF00FF"/>
                </a:solidFill>
                <a:latin typeface="+mn-lt"/>
              </a:rPr>
              <a:t>bewaren</a:t>
            </a:r>
            <a:r>
              <a:rPr lang="fr-BE" sz="1100" dirty="0">
                <a:solidFill>
                  <a:srgbClr val="FF00FF"/>
                </a:solidFill>
                <a:latin typeface="+mn-lt"/>
              </a:rPr>
              <a:t> </a:t>
            </a:r>
            <a:r>
              <a:rPr lang="fr-BE" sz="1100" dirty="0" err="1">
                <a:solidFill>
                  <a:srgbClr val="FF00FF"/>
                </a:solidFill>
                <a:latin typeface="+mn-lt"/>
              </a:rPr>
              <a:t>tussen</a:t>
            </a:r>
            <a:r>
              <a:rPr lang="fr-BE" sz="1100" dirty="0">
                <a:solidFill>
                  <a:srgbClr val="FF00FF"/>
                </a:solidFill>
                <a:latin typeface="+mn-lt"/>
              </a:rPr>
              <a:t> de </a:t>
            </a:r>
            <a:r>
              <a:rPr lang="fr-BE" sz="1100" dirty="0" err="1">
                <a:solidFill>
                  <a:srgbClr val="FF00FF"/>
                </a:solidFill>
                <a:latin typeface="+mn-lt"/>
              </a:rPr>
              <a:t>naderende</a:t>
            </a:r>
            <a:r>
              <a:rPr lang="fr-BE" sz="1100" dirty="0">
                <a:solidFill>
                  <a:srgbClr val="FF00FF"/>
                </a:solidFill>
                <a:latin typeface="+mn-lt"/>
              </a:rPr>
              <a:t> </a:t>
            </a:r>
            <a:r>
              <a:rPr lang="fr-BE" sz="1100" dirty="0" err="1">
                <a:solidFill>
                  <a:srgbClr val="FF00FF"/>
                </a:solidFill>
                <a:latin typeface="+mn-lt"/>
              </a:rPr>
              <a:t>bewegingen</a:t>
            </a:r>
            <a:r>
              <a:rPr lang="fr-BE" sz="1100" dirty="0">
                <a:solidFill>
                  <a:srgbClr val="FF00FF"/>
                </a:solidFill>
                <a:latin typeface="+mn-lt"/>
              </a:rPr>
              <a:t> en het </a:t>
            </a:r>
            <a:r>
              <a:rPr lang="fr-BE" sz="1100" dirty="0" err="1">
                <a:solidFill>
                  <a:srgbClr val="FF00FF"/>
                </a:solidFill>
                <a:latin typeface="+mn-lt"/>
              </a:rPr>
              <a:t>teruggetrokken</a:t>
            </a:r>
            <a:r>
              <a:rPr lang="fr-BE" sz="1100" dirty="0">
                <a:solidFill>
                  <a:srgbClr val="FF00FF"/>
                </a:solidFill>
                <a:latin typeface="+mn-lt"/>
              </a:rPr>
              <a:t> </a:t>
            </a:r>
            <a:r>
              <a:rPr lang="fr-BE" sz="1100" dirty="0" err="1">
                <a:solidFill>
                  <a:srgbClr val="FF00FF"/>
                </a:solidFill>
                <a:latin typeface="+mn-lt"/>
              </a:rPr>
              <a:t>personeel</a:t>
            </a:r>
            <a:r>
              <a:rPr lang="fr-BE" sz="1100" dirty="0">
                <a:solidFill>
                  <a:srgbClr val="FF00FF"/>
                </a:solidFill>
                <a:latin typeface="+mn-lt"/>
              </a:rPr>
              <a:t>.</a:t>
            </a:r>
          </a:p>
          <a:p>
            <a:pPr algn="just">
              <a:defRPr/>
            </a:pPr>
            <a:endParaRPr lang="fr-BE" sz="1600" dirty="0"/>
          </a:p>
        </p:txBody>
      </p:sp>
      <p:grpSp>
        <p:nvGrpSpPr>
          <p:cNvPr id="9" name="Group 8"/>
          <p:cNvGrpSpPr>
            <a:grpSpLocks noChangeAspect="1"/>
          </p:cNvGrpSpPr>
          <p:nvPr/>
        </p:nvGrpSpPr>
        <p:grpSpPr>
          <a:xfrm>
            <a:off x="9371831" y="5399753"/>
            <a:ext cx="667894" cy="810000"/>
            <a:chOff x="7004645" y="2145675"/>
            <a:chExt cx="895350" cy="1085850"/>
          </a:xfrm>
        </p:grpSpPr>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4645" y="2145675"/>
              <a:ext cx="895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rc 10"/>
            <p:cNvSpPr>
              <a:spLocks noChangeAspect="1"/>
            </p:cNvSpPr>
            <p:nvPr/>
          </p:nvSpPr>
          <p:spPr bwMode="auto">
            <a:xfrm>
              <a:off x="7046923" y="2396895"/>
              <a:ext cx="756367" cy="709094"/>
            </a:xfrm>
            <a:prstGeom prst="arc">
              <a:avLst>
                <a:gd name="adj1" fmla="val 65272"/>
                <a:gd name="adj2" fmla="val 2890240"/>
              </a:avLst>
            </a:prstGeom>
            <a:solidFill>
              <a:srgbClr val="FF00FF"/>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12" name="Picture 2"/>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8280000">
              <a:off x="7495031" y="2704620"/>
              <a:ext cx="109450" cy="37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p:nvPr/>
        </p:nvSpPr>
        <p:spPr bwMode="auto">
          <a:xfrm>
            <a:off x="8184232" y="5371178"/>
            <a:ext cx="1930077" cy="864096"/>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100">
              <a:solidFill>
                <a:schemeClr val="accent2"/>
              </a:solidFill>
            </a:endParaRPr>
          </a:p>
          <a:p>
            <a:endParaRPr lang="en-US" sz="1100">
              <a:solidFill>
                <a:schemeClr val="accent2"/>
              </a:solidFill>
            </a:endParaRPr>
          </a:p>
          <a:p>
            <a:r>
              <a:rPr lang="en-US" sz="1100">
                <a:solidFill>
                  <a:schemeClr val="accent2"/>
                </a:solidFill>
              </a:rPr>
              <a:t>Veiligheidsmarge</a:t>
            </a:r>
          </a:p>
          <a:p>
            <a:r>
              <a:rPr lang="en-US" sz="800">
                <a:solidFill>
                  <a:schemeClr val="accent2"/>
                </a:solidFill>
              </a:rPr>
              <a:t>Tweede component</a:t>
            </a:r>
          </a:p>
          <a:p>
            <a:pPr algn="ctr"/>
            <a:endParaRPr lang="en-US" sz="1100">
              <a:solidFill>
                <a:schemeClr val="accent2"/>
              </a:solidFill>
            </a:endParaRPr>
          </a:p>
          <a:p>
            <a:pPr algn="ctr"/>
            <a:endParaRPr lang="en-US" sz="1100">
              <a:solidFill>
                <a:schemeClr val="accent2"/>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656" y="2060848"/>
            <a:ext cx="636202" cy="86409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913" y="4550422"/>
            <a:ext cx="805688" cy="876185"/>
          </a:xfrm>
          <a:prstGeom prst="rect">
            <a:avLst/>
          </a:prstGeom>
        </p:spPr>
      </p:pic>
      <p:cxnSp>
        <p:nvCxnSpPr>
          <p:cNvPr id="16" name="Straight Connector 15"/>
          <p:cNvCxnSpPr/>
          <p:nvPr/>
        </p:nvCxnSpPr>
        <p:spPr bwMode="auto">
          <a:xfrm>
            <a:off x="2542669" y="2796100"/>
            <a:ext cx="0" cy="2097999"/>
          </a:xfrm>
          <a:prstGeom prst="line">
            <a:avLst/>
          </a:prstGeom>
          <a:solidFill>
            <a:schemeClr val="accent1"/>
          </a:solidFill>
          <a:ln w="31750" cap="flat" cmpd="sng" algn="ctr">
            <a:solidFill>
              <a:srgbClr val="FF00FF"/>
            </a:solidFill>
            <a:prstDash val="solid"/>
            <a:round/>
            <a:headEnd type="none" w="med" len="med"/>
            <a:tailEnd type="none" w="med" len="med"/>
          </a:ln>
          <a:effectLst/>
        </p:spPr>
      </p:cxnSp>
      <p:pic>
        <p:nvPicPr>
          <p:cNvPr id="5" name="Picture 4"/>
          <p:cNvPicPr>
            <a:picLocks noChangeAspect="1"/>
          </p:cNvPicPr>
          <p:nvPr/>
        </p:nvPicPr>
        <p:blipFill>
          <a:blip r:embed="rId7"/>
          <a:stretch>
            <a:fillRect/>
          </a:stretch>
        </p:blipFill>
        <p:spPr>
          <a:xfrm>
            <a:off x="2546364" y="1830710"/>
            <a:ext cx="6265965" cy="1500195"/>
          </a:xfrm>
          <a:prstGeom prst="rect">
            <a:avLst/>
          </a:prstGeom>
        </p:spPr>
      </p:pic>
      <p:pic>
        <p:nvPicPr>
          <p:cNvPr id="14" name="Picture 13"/>
          <p:cNvPicPr>
            <a:picLocks noChangeAspect="1"/>
          </p:cNvPicPr>
          <p:nvPr/>
        </p:nvPicPr>
        <p:blipFill>
          <a:blip r:embed="rId8"/>
          <a:stretch>
            <a:fillRect/>
          </a:stretch>
        </p:blipFill>
        <p:spPr>
          <a:xfrm>
            <a:off x="2610009" y="3646167"/>
            <a:ext cx="6046309" cy="1692528"/>
          </a:xfrm>
          <a:prstGeom prst="rect">
            <a:avLst/>
          </a:prstGeom>
        </p:spPr>
      </p:pic>
      <p:pic>
        <p:nvPicPr>
          <p:cNvPr id="6" name="Picture 5">
            <a:extLst>
              <a:ext uri="{FF2B5EF4-FFF2-40B4-BE49-F238E27FC236}">
                <a16:creationId xmlns:a16="http://schemas.microsoft.com/office/drawing/2014/main" id="{05F9D798-D507-4A6C-9EB6-01067AB62361}"/>
              </a:ext>
            </a:extLst>
          </p:cNvPr>
          <p:cNvPicPr>
            <a:picLocks noChangeAspect="1"/>
          </p:cNvPicPr>
          <p:nvPr/>
        </p:nvPicPr>
        <p:blipFill>
          <a:blip r:embed="rId9"/>
          <a:stretch>
            <a:fillRect/>
          </a:stretch>
        </p:blipFill>
        <p:spPr>
          <a:xfrm>
            <a:off x="2456170" y="5067034"/>
            <a:ext cx="158510" cy="426757"/>
          </a:xfrm>
          <a:prstGeom prst="rect">
            <a:avLst/>
          </a:prstGeom>
        </p:spPr>
      </p:pic>
      <p:sp>
        <p:nvSpPr>
          <p:cNvPr id="15" name="Rectangle 14">
            <a:extLst>
              <a:ext uri="{FF2B5EF4-FFF2-40B4-BE49-F238E27FC236}">
                <a16:creationId xmlns:a16="http://schemas.microsoft.com/office/drawing/2014/main" id="{64378E0F-849F-41D3-8F60-BD7F4B483A2F}"/>
              </a:ext>
            </a:extLst>
          </p:cNvPr>
          <p:cNvSpPr/>
          <p:nvPr/>
        </p:nvSpPr>
        <p:spPr>
          <a:xfrm>
            <a:off x="2783632" y="1646199"/>
            <a:ext cx="1271758" cy="669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Rounded Rectangle 122">
            <a:extLst>
              <a:ext uri="{FF2B5EF4-FFF2-40B4-BE49-F238E27FC236}">
                <a16:creationId xmlns:a16="http://schemas.microsoft.com/office/drawing/2014/main" id="{CA913AFD-0267-47D8-9254-A300FBE338E0}"/>
              </a:ext>
            </a:extLst>
          </p:cNvPr>
          <p:cNvSpPr>
            <a:spLocks noChangeArrowheads="1"/>
          </p:cNvSpPr>
          <p:nvPr/>
        </p:nvSpPr>
        <p:spPr bwMode="auto">
          <a:xfrm>
            <a:off x="2293261" y="2527293"/>
            <a:ext cx="656416" cy="441527"/>
          </a:xfrm>
          <a:prstGeom prst="roundRect">
            <a:avLst>
              <a:gd name="adj" fmla="val 16667"/>
            </a:avLst>
          </a:prstGeom>
          <a:solidFill>
            <a:schemeClr val="bg1"/>
          </a:solidFill>
          <a:ln w="31750" algn="ctr">
            <a:solidFill>
              <a:schemeClr val="bg2"/>
            </a:solidFill>
            <a:round/>
            <a:headEnd/>
            <a:tailEnd/>
          </a:ln>
        </p:spPr>
        <p:txBody>
          <a:bodyPr wrap="square" anchor="ctr"/>
          <a:lstStyle/>
          <a:p>
            <a:pPr algn="ctr"/>
            <a:r>
              <a:rPr lang="en-US" sz="600" b="1" dirty="0" err="1">
                <a:latin typeface="+mn-lt"/>
              </a:rPr>
              <a:t>Terugtrekken</a:t>
            </a:r>
            <a:r>
              <a:rPr lang="en-US" sz="600" b="1" dirty="0">
                <a:latin typeface="+mn-lt"/>
              </a:rPr>
              <a:t> in de </a:t>
            </a:r>
            <a:r>
              <a:rPr lang="en-US" sz="600" b="1" dirty="0" err="1">
                <a:latin typeface="+mn-lt"/>
              </a:rPr>
              <a:t>uitwijkzone</a:t>
            </a:r>
            <a:endParaRPr lang="en-US" sz="600" b="1" dirty="0">
              <a:latin typeface="+mn-lt"/>
            </a:endParaRPr>
          </a:p>
        </p:txBody>
      </p:sp>
      <p:sp>
        <p:nvSpPr>
          <p:cNvPr id="23" name="Rectangle 22">
            <a:extLst>
              <a:ext uri="{FF2B5EF4-FFF2-40B4-BE49-F238E27FC236}">
                <a16:creationId xmlns:a16="http://schemas.microsoft.com/office/drawing/2014/main" id="{5A74B8DB-CE2B-4669-B9AC-0E56B7085D1F}"/>
              </a:ext>
            </a:extLst>
          </p:cNvPr>
          <p:cNvSpPr/>
          <p:nvPr/>
        </p:nvSpPr>
        <p:spPr>
          <a:xfrm>
            <a:off x="2818175" y="3841573"/>
            <a:ext cx="1271758" cy="669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4" name="Rounded Rectangle 122">
            <a:extLst>
              <a:ext uri="{FF2B5EF4-FFF2-40B4-BE49-F238E27FC236}">
                <a16:creationId xmlns:a16="http://schemas.microsoft.com/office/drawing/2014/main" id="{E9ECC431-3725-489F-BCC7-12A807F284D3}"/>
              </a:ext>
            </a:extLst>
          </p:cNvPr>
          <p:cNvSpPr>
            <a:spLocks noChangeArrowheads="1"/>
          </p:cNvSpPr>
          <p:nvPr/>
        </p:nvSpPr>
        <p:spPr bwMode="auto">
          <a:xfrm>
            <a:off x="2218156" y="4586975"/>
            <a:ext cx="656416" cy="441527"/>
          </a:xfrm>
          <a:prstGeom prst="roundRect">
            <a:avLst>
              <a:gd name="adj" fmla="val 16667"/>
            </a:avLst>
          </a:prstGeom>
          <a:solidFill>
            <a:schemeClr val="bg1"/>
          </a:solidFill>
          <a:ln w="31750" algn="ctr">
            <a:solidFill>
              <a:schemeClr val="bg2"/>
            </a:solidFill>
            <a:round/>
            <a:headEnd/>
            <a:tailEnd/>
          </a:ln>
        </p:spPr>
        <p:txBody>
          <a:bodyPr wrap="square" anchor="ctr"/>
          <a:lstStyle/>
          <a:p>
            <a:pPr algn="ctr"/>
            <a:r>
              <a:rPr lang="en-US" sz="600" b="1" dirty="0" err="1">
                <a:latin typeface="+mn-lt"/>
              </a:rPr>
              <a:t>Doorrit</a:t>
            </a:r>
            <a:r>
              <a:rPr lang="en-US" sz="600" b="1" dirty="0">
                <a:latin typeface="+mn-lt"/>
              </a:rPr>
              <a:t> van de </a:t>
            </a:r>
            <a:r>
              <a:rPr lang="en-US" sz="600" b="1" dirty="0" err="1">
                <a:latin typeface="+mn-lt"/>
              </a:rPr>
              <a:t>beweging</a:t>
            </a:r>
            <a:r>
              <a:rPr lang="en-US" sz="600" b="1" dirty="0">
                <a:latin typeface="+mn-lt"/>
              </a:rPr>
              <a:t> (</a:t>
            </a:r>
            <a:r>
              <a:rPr lang="en-US" sz="600" b="1" dirty="0" err="1">
                <a:latin typeface="+mn-lt"/>
              </a:rPr>
              <a:t>trein</a:t>
            </a:r>
            <a:r>
              <a:rPr lang="en-US" sz="600" b="1" dirty="0">
                <a:latin typeface="+mn-lt"/>
              </a:rPr>
              <a:t>)</a:t>
            </a:r>
          </a:p>
        </p:txBody>
      </p:sp>
      <p:sp>
        <p:nvSpPr>
          <p:cNvPr id="25" name="TextBox 24">
            <a:extLst>
              <a:ext uri="{FF2B5EF4-FFF2-40B4-BE49-F238E27FC236}">
                <a16:creationId xmlns:a16="http://schemas.microsoft.com/office/drawing/2014/main" id="{A89468C4-BAA2-4231-B6E6-EA4561E02C15}"/>
              </a:ext>
            </a:extLst>
          </p:cNvPr>
          <p:cNvSpPr txBox="1"/>
          <p:nvPr/>
        </p:nvSpPr>
        <p:spPr>
          <a:xfrm>
            <a:off x="2539506" y="5245116"/>
            <a:ext cx="216024" cy="276999"/>
          </a:xfrm>
          <a:prstGeom prst="rect">
            <a:avLst/>
          </a:prstGeom>
          <a:noFill/>
        </p:spPr>
        <p:txBody>
          <a:bodyPr wrap="square" rtlCol="0">
            <a:spAutoFit/>
          </a:bodyPr>
          <a:lstStyle/>
          <a:p>
            <a:r>
              <a:rPr lang="en-GB" sz="1200" dirty="0">
                <a:solidFill>
                  <a:srgbClr val="0070C0"/>
                </a:solidFill>
              </a:rPr>
              <a:t>t</a:t>
            </a:r>
          </a:p>
        </p:txBody>
      </p:sp>
      <p:sp>
        <p:nvSpPr>
          <p:cNvPr id="26" name="Rounded Rectangle 12">
            <a:extLst>
              <a:ext uri="{FF2B5EF4-FFF2-40B4-BE49-F238E27FC236}">
                <a16:creationId xmlns:a16="http://schemas.microsoft.com/office/drawing/2014/main" id="{2E50D70A-51AE-4AAB-82C7-D70FB0E0061C}"/>
              </a:ext>
            </a:extLst>
          </p:cNvPr>
          <p:cNvSpPr/>
          <p:nvPr/>
        </p:nvSpPr>
        <p:spPr bwMode="auto">
          <a:xfrm>
            <a:off x="8215123" y="2936904"/>
            <a:ext cx="3761771" cy="699960"/>
          </a:xfrm>
          <a:prstGeom prst="roundRect">
            <a:avLst/>
          </a:prstGeom>
          <a:noFill/>
          <a:ln w="31750" cap="flat" cmpd="sng" algn="ctr">
            <a:solidFill>
              <a:srgbClr val="FF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100" dirty="0" err="1"/>
              <a:t>Voldoende</a:t>
            </a:r>
            <a:r>
              <a:rPr lang="fr-BE" sz="1100" dirty="0"/>
              <a:t> </a:t>
            </a:r>
            <a:r>
              <a:rPr lang="fr-BE" sz="1100" dirty="0" err="1"/>
              <a:t>afstand</a:t>
            </a:r>
            <a:r>
              <a:rPr lang="fr-BE" sz="1100" dirty="0"/>
              <a:t> </a:t>
            </a:r>
            <a:r>
              <a:rPr lang="fr-BE" sz="1100" dirty="0" err="1"/>
              <a:t>tussen</a:t>
            </a:r>
            <a:r>
              <a:rPr lang="fr-BE" sz="1100" dirty="0"/>
              <a:t> de </a:t>
            </a:r>
            <a:r>
              <a:rPr lang="fr-BE" sz="1100" dirty="0" err="1"/>
              <a:t>naderende</a:t>
            </a:r>
            <a:r>
              <a:rPr lang="fr-BE" sz="1100" dirty="0"/>
              <a:t> </a:t>
            </a:r>
            <a:r>
              <a:rPr lang="fr-BE" sz="1100" dirty="0" err="1"/>
              <a:t>beweging</a:t>
            </a:r>
            <a:r>
              <a:rPr lang="fr-BE" sz="1100" dirty="0"/>
              <a:t> en het personeel </a:t>
            </a:r>
            <a:r>
              <a:rPr lang="fr-BE" sz="1100" dirty="0" err="1"/>
              <a:t>komt</a:t>
            </a:r>
            <a:r>
              <a:rPr lang="fr-BE" sz="1100" dirty="0"/>
              <a:t> </a:t>
            </a:r>
            <a:r>
              <a:rPr lang="fr-BE" sz="1100" dirty="0" err="1"/>
              <a:t>overeen</a:t>
            </a:r>
            <a:r>
              <a:rPr lang="fr-BE" sz="1100" dirty="0"/>
              <a:t> met de </a:t>
            </a:r>
            <a:r>
              <a:rPr lang="fr-BE" sz="1100" dirty="0" err="1"/>
              <a:t>afstand</a:t>
            </a:r>
            <a:r>
              <a:rPr lang="fr-BE" sz="1100" dirty="0"/>
              <a:t> </a:t>
            </a:r>
            <a:r>
              <a:rPr lang="fr-BE" sz="1100" dirty="0" err="1"/>
              <a:t>dat</a:t>
            </a:r>
            <a:r>
              <a:rPr lang="fr-BE" sz="1100" dirty="0"/>
              <a:t> het </a:t>
            </a:r>
            <a:r>
              <a:rPr lang="fr-BE" sz="1100" dirty="0" err="1"/>
              <a:t>konvooi</a:t>
            </a:r>
            <a:r>
              <a:rPr lang="fr-BE" sz="1100" dirty="0"/>
              <a:t> </a:t>
            </a:r>
            <a:r>
              <a:rPr lang="fr-BE" sz="1100" dirty="0" err="1"/>
              <a:t>aflegt</a:t>
            </a:r>
            <a:r>
              <a:rPr lang="fr-BE" sz="1100" dirty="0"/>
              <a:t> </a:t>
            </a:r>
            <a:r>
              <a:rPr lang="fr-BE" sz="1100" dirty="0" err="1">
                <a:solidFill>
                  <a:srgbClr val="FF00FF"/>
                </a:solidFill>
              </a:rPr>
              <a:t>gedurende</a:t>
            </a:r>
            <a:r>
              <a:rPr lang="fr-BE" sz="1100" dirty="0">
                <a:solidFill>
                  <a:srgbClr val="FF00FF"/>
                </a:solidFill>
              </a:rPr>
              <a:t> 8 </a:t>
            </a:r>
            <a:r>
              <a:rPr lang="fr-BE" sz="1100" dirty="0" err="1">
                <a:solidFill>
                  <a:srgbClr val="FF00FF"/>
                </a:solidFill>
              </a:rPr>
              <a:t>seconden</a:t>
            </a:r>
            <a:r>
              <a:rPr lang="fr-BE" sz="1100" dirty="0"/>
              <a:t>. </a:t>
            </a:r>
            <a:endParaRPr lang="fr-BE" sz="1100" dirty="0">
              <a:solidFill>
                <a:srgbClr val="FF0000"/>
              </a:solidFill>
            </a:endParaRPr>
          </a:p>
        </p:txBody>
      </p:sp>
      <p:sp>
        <p:nvSpPr>
          <p:cNvPr id="27" name="ZoneTexte 26"/>
          <p:cNvSpPr txBox="1"/>
          <p:nvPr/>
        </p:nvSpPr>
        <p:spPr>
          <a:xfrm>
            <a:off x="9677792" y="6191206"/>
            <a:ext cx="1125036" cy="276999"/>
          </a:xfrm>
          <a:prstGeom prst="rect">
            <a:avLst/>
          </a:prstGeom>
          <a:solidFill>
            <a:srgbClr val="FF00FF"/>
          </a:solidFill>
        </p:spPr>
        <p:txBody>
          <a:bodyPr wrap="square" rtlCol="0">
            <a:spAutoFit/>
          </a:bodyPr>
          <a:lstStyle/>
          <a:p>
            <a:pPr algn="ctr"/>
            <a:r>
              <a:rPr lang="nl-BE" sz="1200" dirty="0">
                <a:solidFill>
                  <a:schemeClr val="bg1"/>
                </a:solidFill>
              </a:rPr>
              <a:t>8 seconden</a:t>
            </a:r>
          </a:p>
        </p:txBody>
      </p:sp>
    </p:spTree>
    <p:extLst>
      <p:ext uri="{BB962C8B-B14F-4D97-AF65-F5344CB8AC3E}">
        <p14:creationId xmlns:p14="http://schemas.microsoft.com/office/powerpoint/2010/main" val="35756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Object 3"/>
          <p:cNvPicPr>
            <a:picLocks noChangeArrowheads="1"/>
          </p:cNvPicPr>
          <p:nvPr/>
        </p:nvPicPr>
        <p:blipFill>
          <a:blip r:embed="rId2" cstate="email">
            <a:duotone>
              <a:prstClr val="black"/>
              <a:srgbClr val="D9C3A5">
                <a:tint val="50000"/>
                <a:satMod val="180000"/>
              </a:srgbClr>
            </a:duotone>
            <a:extLst>
              <a:ext uri="{28A0092B-C50C-407E-A947-70E740481C1C}">
                <a14:useLocalDpi xmlns:a14="http://schemas.microsoft.com/office/drawing/2010/main"/>
              </a:ext>
            </a:extLst>
          </a:blip>
          <a:srcRect l="-24509" t="-18781" r="-26208" b="-5528"/>
          <a:stretch>
            <a:fillRect/>
          </a:stretch>
        </p:blipFill>
        <p:spPr bwMode="auto">
          <a:xfrm rot="152379" flipH="1">
            <a:off x="1084778" y="887212"/>
            <a:ext cx="3087079" cy="1392615"/>
          </a:xfrm>
          <a:prstGeom prst="rect">
            <a:avLst/>
          </a:prstGeom>
          <a:noFill/>
          <a:ln w="9525">
            <a:noFill/>
            <a:miter lim="800000"/>
            <a:headEnd/>
            <a:tailEnd/>
          </a:ln>
        </p:spPr>
      </p:pic>
      <p:sp>
        <p:nvSpPr>
          <p:cNvPr id="21" name="Title 1"/>
          <p:cNvSpPr txBox="1">
            <a:spLocks/>
          </p:cNvSpPr>
          <p:nvPr/>
        </p:nvSpPr>
        <p:spPr>
          <a:xfrm>
            <a:off x="1271464" y="267506"/>
            <a:ext cx="8064500" cy="616960"/>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tabLst>
                <a:tab pos="542925" algn="l"/>
              </a:tabLst>
            </a:pPr>
            <a:br>
              <a:rPr lang="en-US" sz="2000" dirty="0"/>
            </a:br>
            <a:r>
              <a:rPr lang="en-US" sz="1800" b="1" kern="0" dirty="0">
                <a:solidFill>
                  <a:srgbClr val="0070C0"/>
                </a:solidFill>
              </a:rPr>
              <a:t>c) </a:t>
            </a:r>
            <a:r>
              <a:rPr lang="en-US" sz="1800" b="1" kern="0" dirty="0" err="1">
                <a:solidFill>
                  <a:srgbClr val="0070C0"/>
                </a:solidFill>
              </a:rPr>
              <a:t>waarnemingstijd</a:t>
            </a:r>
            <a:r>
              <a:rPr lang="en-US" sz="1800" b="1" kern="0" dirty="0">
                <a:solidFill>
                  <a:srgbClr val="0070C0"/>
                </a:solidFill>
              </a:rPr>
              <a:t>?</a:t>
            </a:r>
          </a:p>
        </p:txBody>
      </p:sp>
      <p:sp>
        <p:nvSpPr>
          <p:cNvPr id="22" name="Text Placeholder 2"/>
          <p:cNvSpPr>
            <a:spLocks noGrp="1"/>
          </p:cNvSpPr>
          <p:nvPr>
            <p:ph type="body" sz="quarter" idx="18"/>
          </p:nvPr>
        </p:nvSpPr>
        <p:spPr>
          <a:xfrm>
            <a:off x="8988956" y="111872"/>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29" name="Rounded Rectangle 12"/>
          <p:cNvSpPr/>
          <p:nvPr/>
        </p:nvSpPr>
        <p:spPr bwMode="auto">
          <a:xfrm>
            <a:off x="1271464" y="1196236"/>
            <a:ext cx="9721080" cy="1151303"/>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b="1" dirty="0">
                <a:latin typeface="+mn-lt"/>
              </a:rPr>
              <a:t>De </a:t>
            </a:r>
            <a:r>
              <a:rPr lang="fr-BE" b="1" dirty="0" err="1">
                <a:latin typeface="+mn-lt"/>
              </a:rPr>
              <a:t>waarnemingstijd</a:t>
            </a:r>
            <a:r>
              <a:rPr lang="fr-BE" b="1" dirty="0">
                <a:latin typeface="+mn-lt"/>
              </a:rPr>
              <a:t> </a:t>
            </a:r>
            <a:r>
              <a:rPr lang="fr-BE" dirty="0">
                <a:latin typeface="+mn-lt"/>
              </a:rPr>
              <a:t>om </a:t>
            </a:r>
            <a:r>
              <a:rPr lang="fr-BE" dirty="0" err="1">
                <a:latin typeface="+mn-lt"/>
              </a:rPr>
              <a:t>rekening</a:t>
            </a:r>
            <a:r>
              <a:rPr lang="fr-BE" dirty="0">
                <a:latin typeface="+mn-lt"/>
              </a:rPr>
              <a:t> te </a:t>
            </a:r>
            <a:r>
              <a:rPr lang="fr-BE" dirty="0" err="1">
                <a:latin typeface="+mn-lt"/>
              </a:rPr>
              <a:t>houden</a:t>
            </a:r>
            <a:r>
              <a:rPr lang="fr-BE" dirty="0">
                <a:latin typeface="+mn-lt"/>
              </a:rPr>
              <a:t> met het </a:t>
            </a:r>
            <a:r>
              <a:rPr lang="fr-BE" dirty="0" err="1">
                <a:latin typeface="+mn-lt"/>
              </a:rPr>
              <a:t>feit</a:t>
            </a:r>
            <a:r>
              <a:rPr lang="fr-BE" dirty="0">
                <a:latin typeface="+mn-lt"/>
              </a:rPr>
              <a:t> </a:t>
            </a:r>
            <a:r>
              <a:rPr lang="fr-BE" dirty="0" err="1">
                <a:latin typeface="+mn-lt"/>
              </a:rPr>
              <a:t>dat</a:t>
            </a:r>
            <a:r>
              <a:rPr lang="fr-BE" dirty="0">
                <a:latin typeface="+mn-lt"/>
              </a:rPr>
              <a:t> de </a:t>
            </a:r>
            <a:r>
              <a:rPr lang="fr-BE" dirty="0" err="1">
                <a:latin typeface="+mn-lt"/>
              </a:rPr>
              <a:t>wakende</a:t>
            </a:r>
            <a:r>
              <a:rPr lang="fr-BE" dirty="0">
                <a:latin typeface="+mn-lt"/>
              </a:rPr>
              <a:t> </a:t>
            </a:r>
            <a:r>
              <a:rPr lang="fr-BE" dirty="0" err="1">
                <a:latin typeface="+mn-lt"/>
              </a:rPr>
              <a:t>bediende</a:t>
            </a:r>
            <a:r>
              <a:rPr lang="fr-BE" dirty="0">
                <a:latin typeface="+mn-lt"/>
              </a:rPr>
              <a:t> (</a:t>
            </a:r>
            <a:r>
              <a:rPr lang="fr-BE" dirty="0" err="1">
                <a:latin typeface="+mn-lt"/>
              </a:rPr>
              <a:t>kijkuit</a:t>
            </a:r>
            <a:r>
              <a:rPr lang="fr-BE" dirty="0">
                <a:latin typeface="+mn-lt"/>
              </a:rPr>
              <a:t>) </a:t>
            </a:r>
            <a:r>
              <a:rPr lang="fr-BE" dirty="0" err="1">
                <a:latin typeface="+mn-lt"/>
              </a:rPr>
              <a:t>afwisselend</a:t>
            </a:r>
            <a:r>
              <a:rPr lang="fr-BE" dirty="0">
                <a:latin typeface="+mn-lt"/>
              </a:rPr>
              <a:t> </a:t>
            </a:r>
            <a:r>
              <a:rPr lang="fr-BE" dirty="0" err="1">
                <a:latin typeface="+mn-lt"/>
              </a:rPr>
              <a:t>moet</a:t>
            </a:r>
            <a:r>
              <a:rPr lang="fr-BE" dirty="0">
                <a:latin typeface="+mn-lt"/>
              </a:rPr>
              <a:t> </a:t>
            </a:r>
            <a:r>
              <a:rPr lang="fr-BE" dirty="0" err="1">
                <a:latin typeface="+mn-lt"/>
              </a:rPr>
              <a:t>kijken</a:t>
            </a:r>
            <a:r>
              <a:rPr lang="fr-BE" dirty="0">
                <a:latin typeface="+mn-lt"/>
              </a:rPr>
              <a:t> in al de </a:t>
            </a:r>
            <a:r>
              <a:rPr lang="fr-BE" dirty="0" err="1">
                <a:latin typeface="+mn-lt"/>
              </a:rPr>
              <a:t>richtingen</a:t>
            </a:r>
            <a:r>
              <a:rPr lang="fr-BE" dirty="0">
                <a:latin typeface="+mn-lt"/>
              </a:rPr>
              <a:t> van </a:t>
            </a:r>
            <a:r>
              <a:rPr lang="fr-BE" dirty="0" err="1">
                <a:latin typeface="+mn-lt"/>
              </a:rPr>
              <a:t>waaruit</a:t>
            </a:r>
            <a:r>
              <a:rPr lang="fr-BE" dirty="0">
                <a:latin typeface="+mn-lt"/>
              </a:rPr>
              <a:t> de </a:t>
            </a:r>
            <a:r>
              <a:rPr lang="fr-BE" dirty="0" err="1">
                <a:latin typeface="+mn-lt"/>
              </a:rPr>
              <a:t>bewegingen</a:t>
            </a:r>
            <a:r>
              <a:rPr lang="fr-BE" dirty="0">
                <a:latin typeface="+mn-lt"/>
              </a:rPr>
              <a:t> </a:t>
            </a:r>
            <a:r>
              <a:rPr lang="fr-BE" dirty="0" err="1">
                <a:latin typeface="+mn-lt"/>
              </a:rPr>
              <a:t>kunnen</a:t>
            </a:r>
            <a:r>
              <a:rPr lang="fr-BE" dirty="0">
                <a:latin typeface="+mn-lt"/>
              </a:rPr>
              <a:t> </a:t>
            </a:r>
            <a:r>
              <a:rPr lang="fr-BE" dirty="0" err="1">
                <a:latin typeface="+mn-lt"/>
              </a:rPr>
              <a:t>komen</a:t>
            </a:r>
            <a:r>
              <a:rPr lang="fr-BE" dirty="0">
                <a:latin typeface="+mn-lt"/>
              </a:rPr>
              <a:t>. </a:t>
            </a:r>
          </a:p>
          <a:p>
            <a:pPr algn="just">
              <a:defRPr/>
            </a:pPr>
            <a:endParaRPr lang="fr-BE" dirty="0">
              <a:latin typeface="+mn-lt"/>
            </a:endParaRPr>
          </a:p>
        </p:txBody>
      </p:sp>
      <p:pic>
        <p:nvPicPr>
          <p:cNvPr id="7" name="Picture 6"/>
          <p:cNvPicPr>
            <a:picLocks noChangeAspect="1"/>
          </p:cNvPicPr>
          <p:nvPr/>
        </p:nvPicPr>
        <p:blipFill>
          <a:blip r:embed="rId3"/>
          <a:stretch>
            <a:fillRect/>
          </a:stretch>
        </p:blipFill>
        <p:spPr>
          <a:xfrm>
            <a:off x="8513165" y="5320808"/>
            <a:ext cx="1938696" cy="877900"/>
          </a:xfrm>
          <a:prstGeom prst="rect">
            <a:avLst/>
          </a:prstGeom>
        </p:spPr>
      </p:pic>
      <p:sp>
        <p:nvSpPr>
          <p:cNvPr id="30" name="Afgeronde rechthoek 14"/>
          <p:cNvSpPr/>
          <p:nvPr/>
        </p:nvSpPr>
        <p:spPr bwMode="auto">
          <a:xfrm>
            <a:off x="7533960" y="2865454"/>
            <a:ext cx="3458583" cy="707561"/>
          </a:xfrm>
          <a:prstGeom prst="roundRect">
            <a:avLst/>
          </a:prstGeom>
          <a:solidFill>
            <a:schemeClr val="bg1"/>
          </a:solidFill>
          <a:ln w="12700" cap="flat" cmpd="sng" algn="ctr">
            <a:solidFill>
              <a:schemeClr val="accent2"/>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Het bepalen van de </a:t>
            </a:r>
            <a:r>
              <a:rPr lang="nl-BE" sz="1400" b="1" dirty="0">
                <a:latin typeface="+mn-lt"/>
              </a:rPr>
              <a:t>waarnemingstijd </a:t>
            </a:r>
            <a:r>
              <a:rPr lang="nl-BE" sz="1400" dirty="0">
                <a:latin typeface="+mn-lt"/>
              </a:rPr>
              <a:t>is afhankelijk van de </a:t>
            </a:r>
            <a:r>
              <a:rPr lang="nl-BE" sz="1400" b="1" dirty="0">
                <a:latin typeface="+mn-lt"/>
              </a:rPr>
              <a:t>werfomstandigheden </a:t>
            </a:r>
            <a:r>
              <a:rPr lang="nl-BE" sz="1400" dirty="0">
                <a:latin typeface="+mn-lt"/>
              </a:rPr>
              <a:t>(weer, </a:t>
            </a:r>
            <a:r>
              <a:rPr lang="nl-BE" sz="1400" dirty="0" err="1">
                <a:latin typeface="+mn-lt"/>
              </a:rPr>
              <a:t>hinders</a:t>
            </a:r>
            <a:r>
              <a:rPr lang="nl-BE" sz="1400" dirty="0">
                <a:latin typeface="+mn-lt"/>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698" y="3284984"/>
            <a:ext cx="669509" cy="65375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698" y="4626375"/>
            <a:ext cx="661298" cy="720080"/>
          </a:xfrm>
          <a:prstGeom prst="rect">
            <a:avLst/>
          </a:prstGeom>
        </p:spPr>
      </p:pic>
      <p:sp>
        <p:nvSpPr>
          <p:cNvPr id="10" name="TextBox 9"/>
          <p:cNvSpPr txBox="1"/>
          <p:nvPr/>
        </p:nvSpPr>
        <p:spPr>
          <a:xfrm>
            <a:off x="2423592" y="5877272"/>
            <a:ext cx="216024" cy="369332"/>
          </a:xfrm>
          <a:prstGeom prst="rect">
            <a:avLst/>
          </a:prstGeom>
          <a:noFill/>
        </p:spPr>
        <p:txBody>
          <a:bodyPr wrap="square" rtlCol="0">
            <a:spAutoFit/>
          </a:bodyPr>
          <a:lstStyle/>
          <a:p>
            <a:endParaRPr lang="en-GB" dirty="0"/>
          </a:p>
        </p:txBody>
      </p:sp>
      <p:pic>
        <p:nvPicPr>
          <p:cNvPr id="6" name="Picture 5"/>
          <p:cNvPicPr>
            <a:picLocks noChangeAspect="1"/>
          </p:cNvPicPr>
          <p:nvPr/>
        </p:nvPicPr>
        <p:blipFill>
          <a:blip r:embed="rId6"/>
          <a:stretch>
            <a:fillRect/>
          </a:stretch>
        </p:blipFill>
        <p:spPr>
          <a:xfrm>
            <a:off x="1938893" y="2492896"/>
            <a:ext cx="5052871" cy="3157271"/>
          </a:xfrm>
          <a:prstGeom prst="rect">
            <a:avLst/>
          </a:prstGeom>
        </p:spPr>
      </p:pic>
      <p:pic>
        <p:nvPicPr>
          <p:cNvPr id="4" name="Picture 3"/>
          <p:cNvPicPr>
            <a:picLocks noChangeAspect="1"/>
          </p:cNvPicPr>
          <p:nvPr/>
        </p:nvPicPr>
        <p:blipFill>
          <a:blip r:embed="rId7"/>
          <a:stretch>
            <a:fillRect/>
          </a:stretch>
        </p:blipFill>
        <p:spPr>
          <a:xfrm>
            <a:off x="4257660" y="3845958"/>
            <a:ext cx="317019" cy="451143"/>
          </a:xfrm>
          <a:prstGeom prst="rect">
            <a:avLst/>
          </a:prstGeom>
        </p:spPr>
      </p:pic>
      <p:pic>
        <p:nvPicPr>
          <p:cNvPr id="13" name="Picture 12"/>
          <p:cNvPicPr>
            <a:picLocks noChangeAspect="1"/>
          </p:cNvPicPr>
          <p:nvPr/>
        </p:nvPicPr>
        <p:blipFill>
          <a:blip r:embed="rId7"/>
          <a:stretch>
            <a:fillRect/>
          </a:stretch>
        </p:blipFill>
        <p:spPr>
          <a:xfrm flipH="1">
            <a:off x="4871864" y="2478563"/>
            <a:ext cx="331053" cy="451143"/>
          </a:xfrm>
          <a:prstGeom prst="rect">
            <a:avLst/>
          </a:prstGeom>
        </p:spPr>
      </p:pic>
    </p:spTree>
    <p:extLst>
      <p:ext uri="{BB962C8B-B14F-4D97-AF65-F5344CB8AC3E}">
        <p14:creationId xmlns:p14="http://schemas.microsoft.com/office/powerpoint/2010/main" val="77674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8900798" y="192949"/>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415480" y="283039"/>
            <a:ext cx="8064500" cy="616960"/>
          </a:xfrm>
          <a:prstGeom prst="rect">
            <a:avLst/>
          </a:prstGeom>
        </p:spPr>
        <p:txBody>
          <a:bodyPr/>
          <a:lstStyle/>
          <a:p>
            <a:pPr>
              <a:tabLst>
                <a:tab pos="542925" algn="l"/>
              </a:tabLst>
            </a:pPr>
            <a:br>
              <a:rPr lang="en-US" sz="2000" dirty="0"/>
            </a:br>
            <a:r>
              <a:rPr lang="en-US" sz="1800" b="1" kern="0" dirty="0" err="1">
                <a:solidFill>
                  <a:srgbClr val="0070C0"/>
                </a:solidFill>
              </a:rPr>
              <a:t>Tijd</a:t>
            </a:r>
            <a:r>
              <a:rPr lang="en-US" sz="1800" b="1" kern="0" dirty="0">
                <a:solidFill>
                  <a:srgbClr val="0070C0"/>
                </a:solidFill>
              </a:rPr>
              <a:t> van </a:t>
            </a:r>
            <a:r>
              <a:rPr lang="en-US" sz="1800" b="1" kern="0" dirty="0" err="1">
                <a:solidFill>
                  <a:srgbClr val="0070C0"/>
                </a:solidFill>
              </a:rPr>
              <a:t>vrijmaking</a:t>
            </a:r>
            <a:r>
              <a:rPr lang="en-US" sz="1800" b="1" kern="0" dirty="0">
                <a:solidFill>
                  <a:srgbClr val="0070C0"/>
                </a:solidFill>
              </a:rPr>
              <a:t>: </a:t>
            </a:r>
            <a:r>
              <a:rPr lang="en-US" sz="1800" b="1" kern="0" dirty="0" err="1">
                <a:solidFill>
                  <a:srgbClr val="0070C0"/>
                </a:solidFill>
              </a:rPr>
              <a:t>berekening</a:t>
            </a:r>
            <a:endParaRPr lang="en-US" sz="1800" b="1" kern="0" dirty="0">
              <a:solidFill>
                <a:srgbClr val="0070C0"/>
              </a:solidFill>
            </a:endParaRPr>
          </a:p>
        </p:txBody>
      </p:sp>
      <p:sp>
        <p:nvSpPr>
          <p:cNvPr id="17" name="Rounded Rectangle 12"/>
          <p:cNvSpPr/>
          <p:nvPr/>
        </p:nvSpPr>
        <p:spPr bwMode="auto">
          <a:xfrm>
            <a:off x="2166839" y="1588436"/>
            <a:ext cx="3888432" cy="1872208"/>
          </a:xfrm>
          <a:prstGeom prst="roundRect">
            <a:avLst/>
          </a:prstGeom>
          <a:noFill/>
          <a:ln w="3175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400" dirty="0" err="1">
                <a:latin typeface="+mn-lt"/>
              </a:rPr>
              <a:t>Som</a:t>
            </a:r>
            <a:r>
              <a:rPr lang="fr-BE" sz="1400" dirty="0">
                <a:latin typeface="+mn-lt"/>
              </a:rPr>
              <a:t> van de </a:t>
            </a:r>
            <a:r>
              <a:rPr lang="fr-BE" sz="1400" dirty="0" err="1">
                <a:latin typeface="+mn-lt"/>
              </a:rPr>
              <a:t>deeltijden</a:t>
            </a:r>
            <a:endParaRPr lang="fr-BE" sz="1400" dirty="0">
              <a:latin typeface="+mn-lt"/>
            </a:endParaRPr>
          </a:p>
          <a:p>
            <a:pPr algn="just">
              <a:defRPr/>
            </a:pPr>
            <a:endParaRPr lang="fr-BE" sz="1400" dirty="0">
              <a:latin typeface="+mn-lt"/>
            </a:endParaRPr>
          </a:p>
          <a:p>
            <a:pPr marL="228600" indent="-228600" algn="just">
              <a:buAutoNum type="alphaLcParenR"/>
              <a:defRPr/>
            </a:pPr>
            <a:r>
              <a:rPr lang="fr-BE" sz="1400" dirty="0">
                <a:latin typeface="+mn-lt"/>
              </a:rPr>
              <a:t>de </a:t>
            </a:r>
            <a:r>
              <a:rPr lang="fr-BE" sz="1400" dirty="0" err="1">
                <a:latin typeface="+mn-lt"/>
              </a:rPr>
              <a:t>eigenlijke</a:t>
            </a:r>
            <a:r>
              <a:rPr lang="fr-BE" sz="1400" dirty="0">
                <a:latin typeface="+mn-lt"/>
              </a:rPr>
              <a:t> </a:t>
            </a:r>
            <a:r>
              <a:rPr lang="fr-BE" sz="1400" dirty="0" err="1">
                <a:latin typeface="+mn-lt"/>
              </a:rPr>
              <a:t>tijd</a:t>
            </a:r>
            <a:r>
              <a:rPr lang="fr-BE" sz="1400" dirty="0">
                <a:latin typeface="+mn-lt"/>
              </a:rPr>
              <a:t> van </a:t>
            </a:r>
            <a:r>
              <a:rPr lang="fr-BE" sz="1400" dirty="0" err="1">
                <a:latin typeface="+mn-lt"/>
              </a:rPr>
              <a:t>vrijmaking</a:t>
            </a:r>
            <a:r>
              <a:rPr lang="fr-BE" sz="1400" dirty="0">
                <a:latin typeface="+mn-lt"/>
              </a:rPr>
              <a:t>, …</a:t>
            </a:r>
          </a:p>
          <a:p>
            <a:pPr marL="228600" indent="-228600" algn="just">
              <a:buAutoNum type="alphaLcParenR"/>
              <a:defRPr/>
            </a:pPr>
            <a:endParaRPr lang="fr-BE" sz="1400" dirty="0">
              <a:latin typeface="+mn-lt"/>
            </a:endParaRPr>
          </a:p>
          <a:p>
            <a:pPr marL="228600" indent="-228600" algn="just">
              <a:buAutoNum type="alphaLcParenR"/>
              <a:defRPr/>
            </a:pPr>
            <a:r>
              <a:rPr lang="fr-BE" sz="1400" dirty="0" err="1">
                <a:latin typeface="+mn-lt"/>
              </a:rPr>
              <a:t>een</a:t>
            </a:r>
            <a:r>
              <a:rPr lang="fr-BE" sz="1400" dirty="0">
                <a:latin typeface="+mn-lt"/>
              </a:rPr>
              <a:t> </a:t>
            </a:r>
            <a:r>
              <a:rPr lang="fr-BE" sz="1400" dirty="0" err="1">
                <a:latin typeface="+mn-lt"/>
              </a:rPr>
              <a:t>veiligheidsmarge</a:t>
            </a:r>
            <a:r>
              <a:rPr lang="fr-BE" sz="1400" dirty="0">
                <a:latin typeface="+mn-lt"/>
              </a:rPr>
              <a:t>, …</a:t>
            </a:r>
          </a:p>
          <a:p>
            <a:pPr marL="228600" indent="-228600" algn="just">
              <a:buAutoNum type="alphaLcParenR"/>
              <a:defRPr/>
            </a:pPr>
            <a:endParaRPr lang="fr-BE" sz="1400" dirty="0">
              <a:latin typeface="+mn-lt"/>
            </a:endParaRPr>
          </a:p>
          <a:p>
            <a:pPr marL="228600" indent="-228600" algn="just">
              <a:buAutoNum type="alphaLcParenR"/>
              <a:defRPr/>
            </a:pPr>
            <a:r>
              <a:rPr lang="fr-BE" sz="1400" dirty="0">
                <a:latin typeface="+mn-lt"/>
              </a:rPr>
              <a:t>de </a:t>
            </a:r>
            <a:r>
              <a:rPr lang="fr-BE" sz="1400" dirty="0" err="1">
                <a:latin typeface="+mn-lt"/>
              </a:rPr>
              <a:t>waarnemingstijd</a:t>
            </a:r>
            <a:r>
              <a:rPr lang="fr-BE" sz="1400" dirty="0">
                <a:latin typeface="+mn-lt"/>
              </a:rPr>
              <a:t> …</a:t>
            </a:r>
          </a:p>
          <a:p>
            <a:pPr algn="just">
              <a:defRPr/>
            </a:pPr>
            <a:endParaRPr lang="fr-BE" sz="1600" dirty="0"/>
          </a:p>
        </p:txBody>
      </p:sp>
      <p:pic>
        <p:nvPicPr>
          <p:cNvPr id="2" name="Picture 1"/>
          <p:cNvPicPr>
            <a:picLocks noChangeAspect="1"/>
          </p:cNvPicPr>
          <p:nvPr/>
        </p:nvPicPr>
        <p:blipFill>
          <a:blip r:embed="rId3"/>
          <a:stretch>
            <a:fillRect/>
          </a:stretch>
        </p:blipFill>
        <p:spPr>
          <a:xfrm>
            <a:off x="7378155" y="543210"/>
            <a:ext cx="2160240" cy="5457849"/>
          </a:xfrm>
          <a:prstGeom prst="rect">
            <a:avLst/>
          </a:prstGeom>
        </p:spPr>
      </p:pic>
      <p:sp>
        <p:nvSpPr>
          <p:cNvPr id="6" name="Rounded Rectangle 5"/>
          <p:cNvSpPr/>
          <p:nvPr/>
        </p:nvSpPr>
        <p:spPr bwMode="auto">
          <a:xfrm>
            <a:off x="1559496" y="4303591"/>
            <a:ext cx="4495775" cy="965974"/>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100" dirty="0">
              <a:solidFill>
                <a:schemeClr val="accent2"/>
              </a:solidFill>
            </a:endParaRPr>
          </a:p>
          <a:p>
            <a:endParaRPr lang="en-US" sz="1100" dirty="0">
              <a:solidFill>
                <a:schemeClr val="accent2"/>
              </a:solidFill>
            </a:endParaRPr>
          </a:p>
          <a:p>
            <a:pPr algn="ctr"/>
            <a:r>
              <a:rPr lang="en-US" sz="1400" dirty="0">
                <a:solidFill>
                  <a:schemeClr val="accent2"/>
                </a:solidFill>
                <a:latin typeface="+mn-lt"/>
              </a:rPr>
              <a:t>De </a:t>
            </a:r>
            <a:r>
              <a:rPr lang="en-US" sz="1400" dirty="0" err="1">
                <a:solidFill>
                  <a:schemeClr val="accent2"/>
                </a:solidFill>
                <a:latin typeface="+mn-lt"/>
              </a:rPr>
              <a:t>tijd</a:t>
            </a:r>
            <a:r>
              <a:rPr lang="en-US" sz="1400" dirty="0">
                <a:solidFill>
                  <a:schemeClr val="accent2"/>
                </a:solidFill>
                <a:latin typeface="+mn-lt"/>
              </a:rPr>
              <a:t> van </a:t>
            </a:r>
            <a:r>
              <a:rPr lang="en-US" sz="1400" dirty="0" err="1">
                <a:solidFill>
                  <a:schemeClr val="accent2"/>
                </a:solidFill>
                <a:latin typeface="+mn-lt"/>
              </a:rPr>
              <a:t>vrijmaking</a:t>
            </a:r>
            <a:r>
              <a:rPr lang="en-US" sz="1400" dirty="0">
                <a:solidFill>
                  <a:schemeClr val="accent2"/>
                </a:solidFill>
                <a:latin typeface="+mn-lt"/>
              </a:rPr>
              <a:t> die </a:t>
            </a:r>
            <a:r>
              <a:rPr lang="en-US" sz="1400" dirty="0" err="1">
                <a:solidFill>
                  <a:schemeClr val="accent2"/>
                </a:solidFill>
                <a:latin typeface="+mn-lt"/>
              </a:rPr>
              <a:t>theoretisch</a:t>
            </a:r>
            <a:r>
              <a:rPr lang="en-US" sz="1400" dirty="0">
                <a:solidFill>
                  <a:schemeClr val="accent2"/>
                </a:solidFill>
                <a:latin typeface="+mn-lt"/>
              </a:rPr>
              <a:t> </a:t>
            </a:r>
            <a:r>
              <a:rPr lang="en-US" sz="1400" dirty="0" err="1">
                <a:solidFill>
                  <a:schemeClr val="accent2"/>
                </a:solidFill>
                <a:latin typeface="+mn-lt"/>
              </a:rPr>
              <a:t>werd</a:t>
            </a:r>
            <a:r>
              <a:rPr lang="en-US" sz="1400" dirty="0">
                <a:solidFill>
                  <a:schemeClr val="accent2"/>
                </a:solidFill>
                <a:latin typeface="+mn-lt"/>
              </a:rPr>
              <a:t> </a:t>
            </a:r>
            <a:r>
              <a:rPr lang="en-US" sz="1400" dirty="0" err="1">
                <a:solidFill>
                  <a:schemeClr val="accent2"/>
                </a:solidFill>
                <a:latin typeface="+mn-lt"/>
              </a:rPr>
              <a:t>berekend</a:t>
            </a:r>
            <a:r>
              <a:rPr lang="en-US" sz="1400" dirty="0">
                <a:solidFill>
                  <a:schemeClr val="accent2"/>
                </a:solidFill>
                <a:latin typeface="+mn-lt"/>
              </a:rPr>
              <a:t>, </a:t>
            </a:r>
            <a:r>
              <a:rPr lang="en-US" sz="1400" dirty="0" err="1">
                <a:solidFill>
                  <a:schemeClr val="accent2"/>
                </a:solidFill>
                <a:latin typeface="+mn-lt"/>
              </a:rPr>
              <a:t>dient</a:t>
            </a:r>
            <a:r>
              <a:rPr lang="en-US" sz="1400" dirty="0">
                <a:solidFill>
                  <a:schemeClr val="accent2"/>
                </a:solidFill>
                <a:latin typeface="+mn-lt"/>
              </a:rPr>
              <a:t> </a:t>
            </a:r>
            <a:r>
              <a:rPr lang="en-US" sz="1400" b="1" dirty="0" err="1">
                <a:solidFill>
                  <a:schemeClr val="accent2"/>
                </a:solidFill>
                <a:latin typeface="+mn-lt"/>
              </a:rPr>
              <a:t>groter</a:t>
            </a:r>
            <a:r>
              <a:rPr lang="en-US" sz="1400" b="1" dirty="0">
                <a:solidFill>
                  <a:schemeClr val="accent2"/>
                </a:solidFill>
                <a:latin typeface="+mn-lt"/>
              </a:rPr>
              <a:t> </a:t>
            </a:r>
            <a:r>
              <a:rPr lang="en-US" sz="1400" b="1" dirty="0" err="1">
                <a:solidFill>
                  <a:schemeClr val="accent2"/>
                </a:solidFill>
                <a:latin typeface="+mn-lt"/>
              </a:rPr>
              <a:t>te</a:t>
            </a:r>
            <a:r>
              <a:rPr lang="en-US" sz="1400" b="1" dirty="0">
                <a:solidFill>
                  <a:schemeClr val="accent2"/>
                </a:solidFill>
                <a:latin typeface="+mn-lt"/>
              </a:rPr>
              <a:t> </a:t>
            </a:r>
            <a:r>
              <a:rPr lang="en-US" sz="1400" b="1" dirty="0" err="1">
                <a:solidFill>
                  <a:schemeClr val="accent2"/>
                </a:solidFill>
                <a:latin typeface="+mn-lt"/>
              </a:rPr>
              <a:t>zijn</a:t>
            </a:r>
            <a:r>
              <a:rPr lang="en-US" sz="1400" b="1" dirty="0">
                <a:solidFill>
                  <a:schemeClr val="accent2"/>
                </a:solidFill>
                <a:latin typeface="+mn-lt"/>
              </a:rPr>
              <a:t> of </a:t>
            </a:r>
            <a:r>
              <a:rPr lang="en-US" sz="1400" b="1" dirty="0" err="1">
                <a:solidFill>
                  <a:schemeClr val="accent2"/>
                </a:solidFill>
                <a:latin typeface="+mn-lt"/>
              </a:rPr>
              <a:t>gelijk</a:t>
            </a:r>
            <a:r>
              <a:rPr lang="en-US" sz="1400" b="1" dirty="0">
                <a:solidFill>
                  <a:schemeClr val="accent2"/>
                </a:solidFill>
                <a:latin typeface="+mn-lt"/>
              </a:rPr>
              <a:t> </a:t>
            </a:r>
            <a:r>
              <a:rPr lang="en-US" sz="1400" b="1" dirty="0" err="1">
                <a:solidFill>
                  <a:schemeClr val="accent2"/>
                </a:solidFill>
                <a:latin typeface="+mn-lt"/>
              </a:rPr>
              <a:t>aan</a:t>
            </a:r>
            <a:r>
              <a:rPr lang="en-US" sz="1400" b="1" dirty="0">
                <a:solidFill>
                  <a:schemeClr val="accent2"/>
                </a:solidFill>
                <a:latin typeface="+mn-lt"/>
              </a:rPr>
              <a:t> </a:t>
            </a:r>
            <a:r>
              <a:rPr lang="nl-NL" sz="1400" b="1" dirty="0">
                <a:solidFill>
                  <a:schemeClr val="accent2"/>
                </a:solidFill>
                <a:latin typeface="+mn-lt"/>
              </a:rPr>
              <a:t>de te respecteren </a:t>
            </a:r>
            <a:r>
              <a:rPr lang="nl-NL" sz="1400" b="1" dirty="0">
                <a:solidFill>
                  <a:schemeClr val="accent3"/>
                </a:solidFill>
                <a:latin typeface="+mn-lt"/>
              </a:rPr>
              <a:t>minimale vrijmakingstijd van 12 seconden. </a:t>
            </a:r>
            <a:endParaRPr lang="en-US" sz="1400" dirty="0">
              <a:solidFill>
                <a:srgbClr val="FF0000"/>
              </a:solidFill>
              <a:latin typeface="+mn-lt"/>
            </a:endParaRPr>
          </a:p>
          <a:p>
            <a:pPr algn="ctr"/>
            <a:endParaRPr lang="en-US" sz="1100" dirty="0">
              <a:solidFill>
                <a:schemeClr val="accent2"/>
              </a:solidFill>
            </a:endParaRPr>
          </a:p>
          <a:p>
            <a:pPr algn="ctr"/>
            <a:endParaRPr lang="en-US" sz="1100" dirty="0">
              <a:solidFill>
                <a:schemeClr val="accent2"/>
              </a:solidFill>
            </a:endParaRPr>
          </a:p>
        </p:txBody>
      </p:sp>
      <p:pic>
        <p:nvPicPr>
          <p:cNvPr id="7" name="Picture 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193" y="4347634"/>
            <a:ext cx="649287" cy="877887"/>
          </a:xfrm>
          <a:prstGeom prst="rect">
            <a:avLst/>
          </a:prstGeom>
          <a:noFill/>
          <a:ln w="9525">
            <a:noFill/>
            <a:miter lim="800000"/>
            <a:headEnd/>
            <a:tailEnd/>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248" y="235387"/>
            <a:ext cx="792088" cy="1250672"/>
          </a:xfrm>
          <a:prstGeom prst="rect">
            <a:avLst/>
          </a:prstGeom>
        </p:spPr>
      </p:pic>
      <p:sp>
        <p:nvSpPr>
          <p:cNvPr id="5" name="TextBox 4">
            <a:extLst>
              <a:ext uri="{FF2B5EF4-FFF2-40B4-BE49-F238E27FC236}">
                <a16:creationId xmlns:a16="http://schemas.microsoft.com/office/drawing/2014/main" id="{B12B8A71-8B77-40DB-9691-C351D2EDE131}"/>
              </a:ext>
            </a:extLst>
          </p:cNvPr>
          <p:cNvSpPr txBox="1"/>
          <p:nvPr/>
        </p:nvSpPr>
        <p:spPr>
          <a:xfrm>
            <a:off x="9538395" y="3460644"/>
            <a:ext cx="1322884" cy="276999"/>
          </a:xfrm>
          <a:prstGeom prst="rect">
            <a:avLst/>
          </a:prstGeom>
          <a:noFill/>
        </p:spPr>
        <p:txBody>
          <a:bodyPr wrap="square" rtlCol="0">
            <a:spAutoFit/>
          </a:bodyPr>
          <a:lstStyle/>
          <a:p>
            <a:r>
              <a:rPr lang="en-GB" sz="1200" dirty="0">
                <a:solidFill>
                  <a:schemeClr val="bg1"/>
                </a:solidFill>
                <a:highlight>
                  <a:srgbClr val="FF00FF"/>
                </a:highlight>
                <a:latin typeface="+mn-lt"/>
              </a:rPr>
              <a:t>8 </a:t>
            </a:r>
            <a:r>
              <a:rPr lang="en-GB" sz="1200" dirty="0" err="1">
                <a:solidFill>
                  <a:schemeClr val="bg1"/>
                </a:solidFill>
                <a:highlight>
                  <a:srgbClr val="FF00FF"/>
                </a:highlight>
                <a:latin typeface="+mn-lt"/>
              </a:rPr>
              <a:t>seconden</a:t>
            </a:r>
            <a:endParaRPr lang="en-GB" sz="1200" dirty="0">
              <a:solidFill>
                <a:schemeClr val="bg1"/>
              </a:solidFill>
              <a:highlight>
                <a:srgbClr val="FF00FF"/>
              </a:highlight>
              <a:latin typeface="+mn-lt"/>
            </a:endParaRPr>
          </a:p>
        </p:txBody>
      </p:sp>
      <p:sp>
        <p:nvSpPr>
          <p:cNvPr id="10" name="ZoneTexte 9"/>
          <p:cNvSpPr txBox="1"/>
          <p:nvPr/>
        </p:nvSpPr>
        <p:spPr>
          <a:xfrm>
            <a:off x="9105745" y="5862559"/>
            <a:ext cx="1717655" cy="276999"/>
          </a:xfrm>
          <a:prstGeom prst="rect">
            <a:avLst/>
          </a:prstGeom>
          <a:solidFill>
            <a:schemeClr val="accent3"/>
          </a:solidFill>
        </p:spPr>
        <p:txBody>
          <a:bodyPr wrap="square" rtlCol="0">
            <a:spAutoFit/>
          </a:bodyPr>
          <a:lstStyle/>
          <a:p>
            <a:pPr algn="ctr"/>
            <a:r>
              <a:rPr lang="nl-BE" sz="1200" dirty="0">
                <a:solidFill>
                  <a:schemeClr val="bg1"/>
                </a:solidFill>
              </a:rPr>
              <a:t>Altijd ≥ 12 seconden</a:t>
            </a:r>
          </a:p>
        </p:txBody>
      </p:sp>
    </p:spTree>
    <p:extLst>
      <p:ext uri="{BB962C8B-B14F-4D97-AF65-F5344CB8AC3E}">
        <p14:creationId xmlns:p14="http://schemas.microsoft.com/office/powerpoint/2010/main" val="153574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8"/>
          </p:nvPr>
        </p:nvSpPr>
        <p:spPr/>
        <p:txBody>
          <a:bodyPr/>
          <a:lstStyle/>
          <a:p>
            <a:endParaRPr lang="fr-BE" dirty="0"/>
          </a:p>
        </p:txBody>
      </p:sp>
      <p:graphicFrame>
        <p:nvGraphicFramePr>
          <p:cNvPr id="8" name="Table 7"/>
          <p:cNvGraphicFramePr>
            <a:graphicFrameLocks noGrp="1"/>
          </p:cNvGraphicFramePr>
          <p:nvPr>
            <p:extLst>
              <p:ext uri="{D42A27DB-BD31-4B8C-83A1-F6EECF244321}">
                <p14:modId xmlns:p14="http://schemas.microsoft.com/office/powerpoint/2010/main" val="3724054848"/>
              </p:ext>
            </p:extLst>
          </p:nvPr>
        </p:nvGraphicFramePr>
        <p:xfrm>
          <a:off x="3196505" y="3645024"/>
          <a:ext cx="5672489" cy="1855277"/>
        </p:xfrm>
        <a:graphic>
          <a:graphicData uri="http://schemas.openxmlformats.org/drawingml/2006/table">
            <a:tbl>
              <a:tblPr firstRow="1" bandRow="1"/>
              <a:tblGrid>
                <a:gridCol w="1296085">
                  <a:extLst>
                    <a:ext uri="{9D8B030D-6E8A-4147-A177-3AD203B41FA5}">
                      <a16:colId xmlns:a16="http://schemas.microsoft.com/office/drawing/2014/main" val="20000"/>
                    </a:ext>
                  </a:extLst>
                </a:gridCol>
                <a:gridCol w="1350593">
                  <a:extLst>
                    <a:ext uri="{9D8B030D-6E8A-4147-A177-3AD203B41FA5}">
                      <a16:colId xmlns:a16="http://schemas.microsoft.com/office/drawing/2014/main" val="20001"/>
                    </a:ext>
                  </a:extLst>
                </a:gridCol>
                <a:gridCol w="1619838">
                  <a:extLst>
                    <a:ext uri="{9D8B030D-6E8A-4147-A177-3AD203B41FA5}">
                      <a16:colId xmlns:a16="http://schemas.microsoft.com/office/drawing/2014/main" val="20002"/>
                    </a:ext>
                  </a:extLst>
                </a:gridCol>
                <a:gridCol w="1405973">
                  <a:extLst>
                    <a:ext uri="{9D8B030D-6E8A-4147-A177-3AD203B41FA5}">
                      <a16:colId xmlns:a16="http://schemas.microsoft.com/office/drawing/2014/main" val="20003"/>
                    </a:ext>
                  </a:extLst>
                </a:gridCol>
              </a:tblGrid>
              <a:tr h="300797">
                <a:tc>
                  <a:txBody>
                    <a:bodyPr/>
                    <a:lstStyle>
                      <a:defPPr>
                        <a:defRPr lang="nl-B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fr-FR" sz="1400" noProof="0" dirty="0" err="1">
                          <a:solidFill>
                            <a:schemeClr val="tx1"/>
                          </a:solidFill>
                          <a:latin typeface="+mn-lt"/>
                        </a:rPr>
                        <a:t>Voorgesteld</a:t>
                      </a:r>
                      <a:endParaRPr lang="fr-FR" sz="1400" noProof="0" dirty="0">
                        <a:solidFill>
                          <a:schemeClr val="tx1"/>
                        </a:solidFill>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defPPr>
                        <a:defRPr lang="nl-B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fr-FR" sz="1400" noProof="0" dirty="0" err="1">
                          <a:solidFill>
                            <a:schemeClr val="tx1"/>
                          </a:solidFill>
                          <a:latin typeface="+mn-lt"/>
                        </a:rPr>
                        <a:t>Nagekeken</a:t>
                      </a:r>
                      <a:endParaRPr lang="fr-FR" sz="1400" noProof="0" dirty="0">
                        <a:solidFill>
                          <a:schemeClr val="tx1"/>
                        </a:solidFill>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defPPr>
                        <a:defRPr lang="nl-B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fr-FR" sz="1400" noProof="0" dirty="0" err="1">
                          <a:solidFill>
                            <a:schemeClr val="tx1"/>
                          </a:solidFill>
                          <a:latin typeface="+mn-lt"/>
                        </a:rPr>
                        <a:t>Goedgekeurd</a:t>
                      </a:r>
                      <a:endParaRPr lang="fr-FR" sz="1400" noProof="0" dirty="0">
                        <a:solidFill>
                          <a:schemeClr val="tx1"/>
                        </a:solidFill>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defPPr>
                        <a:defRPr lang="nl-B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fr-FR" sz="1400" noProof="0" dirty="0" err="1">
                          <a:solidFill>
                            <a:schemeClr val="tx1"/>
                          </a:solidFill>
                          <a:latin typeface="+mn-lt"/>
                        </a:rPr>
                        <a:t>Goedgekeurd</a:t>
                      </a:r>
                      <a:endParaRPr lang="fr-FR" sz="1400" noProof="0" dirty="0">
                        <a:solidFill>
                          <a:schemeClr val="tx1"/>
                        </a:solidFill>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800100">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nl-BE" sz="1200" noProof="0" dirty="0"/>
                    </a:p>
                    <a:p>
                      <a:pPr algn="ctr"/>
                      <a:endParaRPr lang="nl-BE" sz="1200" noProof="0" dirty="0"/>
                    </a:p>
                    <a:p>
                      <a:pPr algn="ctr"/>
                      <a:endParaRPr lang="nl-BE" sz="1200" noProof="0" dirty="0"/>
                    </a:p>
                    <a:p>
                      <a:pPr algn="ctr"/>
                      <a:endParaRPr lang="nl-BE" sz="1200" noProof="0" dirty="0"/>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nl-BE" sz="1200" noProof="0" dirty="0"/>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nl-BE" sz="1200" noProof="0" dirty="0"/>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nl-BE" sz="1200" noProof="0" dirty="0"/>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1"/>
                  </a:ext>
                </a:extLst>
              </a:tr>
              <a:tr h="617220">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GB" sz="900" b="1" kern="1200" dirty="0">
                          <a:solidFill>
                            <a:schemeClr val="tx1"/>
                          </a:solidFill>
                          <a:latin typeface="+mn-lt"/>
                          <a:ea typeface="+mn-ea"/>
                          <a:cs typeface="+mn-cs"/>
                        </a:rPr>
                        <a:t>Ilse Festjens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900" b="0" kern="1200" dirty="0" err="1">
                          <a:solidFill>
                            <a:schemeClr val="tx1"/>
                          </a:solidFill>
                          <a:latin typeface="+mn-lt"/>
                          <a:ea typeface="+mn-ea"/>
                          <a:cs typeface="+mn-cs"/>
                        </a:rPr>
                        <a:t>Teamlead</a:t>
                      </a:r>
                      <a:endParaRPr lang="en-GB" sz="900" b="0" kern="1200" dirty="0">
                        <a:solidFill>
                          <a:schemeClr val="tx1"/>
                        </a:solidFill>
                        <a:latin typeface="+mn-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fr-FR" sz="900" b="1" kern="1200" noProof="0" dirty="0">
                          <a:solidFill>
                            <a:schemeClr val="tx1"/>
                          </a:solidFill>
                          <a:latin typeface="+mn-lt"/>
                          <a:ea typeface="+mn-ea"/>
                          <a:cs typeface="+mn-cs"/>
                        </a:rPr>
                        <a:t>I-AM.111</a:t>
                      </a:r>
                    </a:p>
                    <a:p>
                      <a:pPr algn="ctr"/>
                      <a:r>
                        <a:rPr lang="fr-FR" sz="900" b="0" kern="1200" noProof="0" dirty="0">
                          <a:solidFill>
                            <a:schemeClr val="tx1"/>
                          </a:solidFill>
                          <a:latin typeface="Arial"/>
                          <a:ea typeface="+mn-ea"/>
                          <a:cs typeface="Arial"/>
                        </a:rPr>
                        <a:t>(</a:t>
                      </a:r>
                      <a:r>
                        <a:rPr lang="fr-FR" sz="900" b="0" kern="1200" noProof="0" dirty="0" err="1">
                          <a:solidFill>
                            <a:schemeClr val="tx1"/>
                          </a:solidFill>
                          <a:latin typeface="Arial"/>
                          <a:ea typeface="+mn-ea"/>
                          <a:cs typeface="Arial"/>
                        </a:rPr>
                        <a:t>datum</a:t>
                      </a:r>
                      <a:r>
                        <a:rPr lang="fr-FR" sz="900" b="0" kern="1200" noProof="0" dirty="0">
                          <a:solidFill>
                            <a:schemeClr val="tx1"/>
                          </a:solidFill>
                          <a:latin typeface="Arial"/>
                          <a:ea typeface="+mn-ea"/>
                          <a:cs typeface="Arial"/>
                        </a:rPr>
                        <a:t> / </a:t>
                      </a:r>
                      <a:r>
                        <a:rPr lang="fr-FR" sz="900" b="0" kern="1200" noProof="0" dirty="0" err="1">
                          <a:solidFill>
                            <a:schemeClr val="tx1"/>
                          </a:solidFill>
                          <a:latin typeface="Arial"/>
                          <a:ea typeface="+mn-ea"/>
                          <a:cs typeface="Arial"/>
                        </a:rPr>
                        <a:t>handtekening</a:t>
                      </a:r>
                      <a:r>
                        <a:rPr lang="fr-FR" sz="900" b="0" kern="1200" noProof="0" dirty="0">
                          <a:solidFill>
                            <a:schemeClr val="tx1"/>
                          </a:solidFill>
                          <a:latin typeface="Arial"/>
                          <a:ea typeface="+mn-ea"/>
                          <a:cs typeface="Arial"/>
                        </a:rPr>
                        <a:t>)</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fr-FR" sz="900" b="1" kern="1200" noProof="0" dirty="0">
                          <a:solidFill>
                            <a:schemeClr val="tx1"/>
                          </a:solidFill>
                          <a:latin typeface="+mn-lt"/>
                          <a:ea typeface="+mn-ea"/>
                          <a:cs typeface="+mn-cs"/>
                        </a:rPr>
                        <a:t>Simon Campet</a:t>
                      </a:r>
                      <a:endParaRPr lang="fr-FR" sz="900" b="1" kern="1200" baseline="0" noProof="0" dirty="0">
                        <a:solidFill>
                          <a:schemeClr val="tx1"/>
                        </a:solidFill>
                        <a:latin typeface="+mn-lt"/>
                        <a:ea typeface="+mn-ea"/>
                        <a:cs typeface="+mn-cs"/>
                      </a:endParaRPr>
                    </a:p>
                    <a:p>
                      <a:pPr algn="ctr"/>
                      <a:r>
                        <a:rPr lang="fr-FR" sz="900" b="1" kern="1200" baseline="0" noProof="0" dirty="0" err="1">
                          <a:solidFill>
                            <a:schemeClr val="tx1"/>
                          </a:solidFill>
                          <a:latin typeface="+mn-lt"/>
                          <a:ea typeface="+mn-ea"/>
                          <a:cs typeface="+mn-cs"/>
                        </a:rPr>
                        <a:t>Adviseur</a:t>
                      </a:r>
                      <a:endParaRPr lang="fr-FR" sz="900" b="1" kern="1200" baseline="0" noProof="0" dirty="0">
                        <a:solidFill>
                          <a:schemeClr val="tx1"/>
                        </a:solidFill>
                        <a:latin typeface="+mn-lt"/>
                        <a:ea typeface="+mn-ea"/>
                        <a:cs typeface="+mn-cs"/>
                      </a:endParaRPr>
                    </a:p>
                    <a:p>
                      <a:pPr algn="ctr"/>
                      <a:r>
                        <a:rPr lang="fr-FR" sz="900" b="1" kern="1200" baseline="0" noProof="0" dirty="0">
                          <a:solidFill>
                            <a:schemeClr val="tx1"/>
                          </a:solidFill>
                          <a:latin typeface="+mn-lt"/>
                          <a:ea typeface="+mn-ea"/>
                          <a:cs typeface="+mn-cs"/>
                        </a:rPr>
                        <a:t>I-AM.111</a:t>
                      </a:r>
                      <a:endParaRPr lang="fr-FR" sz="900" b="1" kern="1200" noProof="0" dirty="0">
                        <a:solidFill>
                          <a:schemeClr val="tx1"/>
                        </a:solidFill>
                        <a:latin typeface="+mn-lt"/>
                        <a:ea typeface="+mn-ea"/>
                        <a:cs typeface="+mn-cs"/>
                      </a:endParaRPr>
                    </a:p>
                    <a:p>
                      <a:pPr algn="ctr"/>
                      <a:r>
                        <a:rPr lang="fr-FR" sz="900" b="0" kern="1200" noProof="0" dirty="0">
                          <a:solidFill>
                            <a:schemeClr val="tx1"/>
                          </a:solidFill>
                          <a:latin typeface="+mn-lt"/>
                          <a:ea typeface="+mn-ea"/>
                          <a:cs typeface="+mn-cs"/>
                        </a:rPr>
                        <a:t>(</a:t>
                      </a:r>
                      <a:r>
                        <a:rPr lang="fr-FR" sz="900" b="0" kern="1200" noProof="0" dirty="0" err="1">
                          <a:solidFill>
                            <a:schemeClr val="tx1"/>
                          </a:solidFill>
                          <a:latin typeface="+mn-lt"/>
                          <a:ea typeface="+mn-ea"/>
                          <a:cs typeface="+mn-cs"/>
                        </a:rPr>
                        <a:t>datum</a:t>
                      </a:r>
                      <a:r>
                        <a:rPr lang="fr-FR" sz="900" b="0" kern="1200" noProof="0" dirty="0">
                          <a:solidFill>
                            <a:schemeClr val="tx1"/>
                          </a:solidFill>
                          <a:latin typeface="+mn-lt"/>
                          <a:ea typeface="+mn-ea"/>
                          <a:cs typeface="+mn-cs"/>
                        </a:rPr>
                        <a:t> / </a:t>
                      </a:r>
                      <a:r>
                        <a:rPr lang="fr-FR" sz="900" b="0" kern="1200" noProof="0" dirty="0" err="1">
                          <a:solidFill>
                            <a:schemeClr val="tx1"/>
                          </a:solidFill>
                          <a:latin typeface="+mn-lt"/>
                          <a:ea typeface="+mn-ea"/>
                          <a:cs typeface="+mn-cs"/>
                        </a:rPr>
                        <a:t>handtekening</a:t>
                      </a:r>
                      <a:r>
                        <a:rPr lang="fr-FR" sz="900" b="0" kern="1200" noProof="0" dirty="0">
                          <a:solidFill>
                            <a:schemeClr val="tx1"/>
                          </a:solidFill>
                          <a:latin typeface="+mn-lt"/>
                          <a:ea typeface="+mn-ea"/>
                          <a:cs typeface="+mn-cs"/>
                        </a:rPr>
                        <a:t>)</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fr-FR" sz="900" b="1" kern="1200" noProof="0" dirty="0">
                          <a:solidFill>
                            <a:schemeClr val="tx1"/>
                          </a:solidFill>
                          <a:latin typeface="+mn-lt"/>
                          <a:ea typeface="+mn-ea"/>
                          <a:cs typeface="+mn-cs"/>
                        </a:rPr>
                        <a:t>Stéphane Michaux</a:t>
                      </a:r>
                    </a:p>
                    <a:p>
                      <a:pPr algn="ctr"/>
                      <a:r>
                        <a:rPr lang="fr-FR" sz="900" b="1" kern="1200" noProof="0" dirty="0">
                          <a:solidFill>
                            <a:schemeClr val="tx1"/>
                          </a:solidFill>
                          <a:latin typeface="+mn-lt"/>
                          <a:ea typeface="+mn-ea"/>
                          <a:cs typeface="+mn-cs"/>
                        </a:rPr>
                        <a:t>Manager</a:t>
                      </a:r>
                    </a:p>
                    <a:p>
                      <a:pPr algn="ctr"/>
                      <a:r>
                        <a:rPr lang="fr-FR" sz="900" b="1" kern="1200" noProof="0" dirty="0">
                          <a:solidFill>
                            <a:schemeClr val="tx1"/>
                          </a:solidFill>
                          <a:latin typeface="+mn-lt"/>
                          <a:ea typeface="+mn-ea"/>
                          <a:cs typeface="+mn-cs"/>
                        </a:rPr>
                        <a:t>I-AM.11</a:t>
                      </a:r>
                    </a:p>
                    <a:p>
                      <a:pPr algn="ctr"/>
                      <a:r>
                        <a:rPr lang="fr-FR" sz="900" b="0" kern="1200" noProof="0" dirty="0">
                          <a:solidFill>
                            <a:schemeClr val="tx1"/>
                          </a:solidFill>
                          <a:latin typeface="Arial"/>
                          <a:ea typeface="+mn-ea"/>
                          <a:cs typeface="Arial"/>
                        </a:rPr>
                        <a:t>(</a:t>
                      </a:r>
                      <a:r>
                        <a:rPr lang="fr-FR" sz="900" b="0" kern="1200" noProof="0" dirty="0" err="1">
                          <a:solidFill>
                            <a:schemeClr val="tx1"/>
                          </a:solidFill>
                          <a:latin typeface="Arial"/>
                          <a:ea typeface="+mn-ea"/>
                          <a:cs typeface="Arial"/>
                        </a:rPr>
                        <a:t>datum</a:t>
                      </a:r>
                      <a:r>
                        <a:rPr lang="fr-FR" sz="900" b="0" kern="1200" noProof="0" dirty="0">
                          <a:solidFill>
                            <a:schemeClr val="tx1"/>
                          </a:solidFill>
                          <a:latin typeface="Arial"/>
                          <a:ea typeface="+mn-ea"/>
                          <a:cs typeface="Arial"/>
                        </a:rPr>
                        <a:t> / </a:t>
                      </a:r>
                      <a:r>
                        <a:rPr lang="fr-FR" sz="900" b="0" kern="1200" noProof="0" dirty="0" err="1">
                          <a:solidFill>
                            <a:schemeClr val="tx1"/>
                          </a:solidFill>
                          <a:latin typeface="Arial"/>
                          <a:ea typeface="+mn-ea"/>
                          <a:cs typeface="Arial"/>
                        </a:rPr>
                        <a:t>handtekening</a:t>
                      </a:r>
                      <a:r>
                        <a:rPr lang="fr-FR" sz="900" b="0" kern="1200" noProof="0" dirty="0">
                          <a:solidFill>
                            <a:schemeClr val="tx1"/>
                          </a:solidFill>
                          <a:latin typeface="Arial"/>
                          <a:ea typeface="+mn-ea"/>
                          <a:cs typeface="Arial"/>
                        </a:rPr>
                        <a:t>)</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fr-FR" sz="900" b="1" kern="1200" noProof="0" dirty="0">
                          <a:solidFill>
                            <a:schemeClr val="tx1"/>
                          </a:solidFill>
                          <a:latin typeface="+mn-lt"/>
                          <a:ea typeface="+mn-ea"/>
                          <a:cs typeface="+mn-cs"/>
                        </a:rPr>
                        <a:t>Laurent Mockel</a:t>
                      </a:r>
                    </a:p>
                    <a:p>
                      <a:pPr algn="ctr"/>
                      <a:r>
                        <a:rPr lang="fr-FR" sz="900" b="1" kern="1200" noProof="0" dirty="0">
                          <a:solidFill>
                            <a:schemeClr val="tx1"/>
                          </a:solidFill>
                          <a:latin typeface="+mn-lt"/>
                          <a:ea typeface="+mn-ea"/>
                          <a:cs typeface="+mn-cs"/>
                        </a:rPr>
                        <a:t>Head of</a:t>
                      </a:r>
                    </a:p>
                    <a:p>
                      <a:pPr algn="ctr"/>
                      <a:r>
                        <a:rPr lang="fr-FR" sz="900" b="1" kern="1200" noProof="0" dirty="0">
                          <a:solidFill>
                            <a:schemeClr val="tx1"/>
                          </a:solidFill>
                          <a:latin typeface="+mn-lt"/>
                          <a:ea typeface="+mn-ea"/>
                          <a:cs typeface="+mn-cs"/>
                        </a:rPr>
                        <a:t>I-AM.1</a:t>
                      </a:r>
                    </a:p>
                    <a:p>
                      <a:pPr algn="ctr"/>
                      <a:r>
                        <a:rPr lang="fr-FR" sz="900" b="0" kern="1200" noProof="0" dirty="0">
                          <a:solidFill>
                            <a:schemeClr val="tx1"/>
                          </a:solidFill>
                          <a:latin typeface="Arial"/>
                          <a:ea typeface="+mn-ea"/>
                          <a:cs typeface="Arial"/>
                        </a:rPr>
                        <a:t>(</a:t>
                      </a:r>
                      <a:r>
                        <a:rPr lang="fr-FR" sz="900" b="0" kern="1200" noProof="0" dirty="0" err="1">
                          <a:solidFill>
                            <a:schemeClr val="tx1"/>
                          </a:solidFill>
                          <a:latin typeface="Arial"/>
                          <a:ea typeface="+mn-ea"/>
                          <a:cs typeface="Arial"/>
                        </a:rPr>
                        <a:t>datum</a:t>
                      </a:r>
                      <a:r>
                        <a:rPr lang="fr-FR" sz="900" b="0" kern="1200" noProof="0" dirty="0">
                          <a:solidFill>
                            <a:schemeClr val="tx1"/>
                          </a:solidFill>
                          <a:latin typeface="Arial"/>
                          <a:ea typeface="+mn-ea"/>
                          <a:cs typeface="Arial"/>
                        </a:rPr>
                        <a:t> / </a:t>
                      </a:r>
                      <a:r>
                        <a:rPr lang="fr-FR" sz="900" b="0" kern="1200" noProof="0" dirty="0" err="1">
                          <a:solidFill>
                            <a:schemeClr val="tx1"/>
                          </a:solidFill>
                          <a:latin typeface="Arial"/>
                          <a:ea typeface="+mn-ea"/>
                          <a:cs typeface="Arial"/>
                        </a:rPr>
                        <a:t>handtekening</a:t>
                      </a:r>
                      <a:r>
                        <a:rPr lang="fr-FR" sz="900" b="0" kern="1200" noProof="0" dirty="0">
                          <a:solidFill>
                            <a:schemeClr val="tx1"/>
                          </a:solidFill>
                          <a:latin typeface="Arial"/>
                          <a:ea typeface="+mn-ea"/>
                          <a:cs typeface="Arial"/>
                        </a:rPr>
                        <a:t>)</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70401770"/>
              </p:ext>
            </p:extLst>
          </p:nvPr>
        </p:nvGraphicFramePr>
        <p:xfrm>
          <a:off x="3179678" y="1700809"/>
          <a:ext cx="5671115" cy="1525344"/>
        </p:xfrm>
        <a:graphic>
          <a:graphicData uri="http://schemas.openxmlformats.org/drawingml/2006/table">
            <a:tbl>
              <a:tblPr firstRow="1" bandRow="1"/>
              <a:tblGrid>
                <a:gridCol w="810159">
                  <a:extLst>
                    <a:ext uri="{9D8B030D-6E8A-4147-A177-3AD203B41FA5}">
                      <a16:colId xmlns:a16="http://schemas.microsoft.com/office/drawing/2014/main" val="20000"/>
                    </a:ext>
                  </a:extLst>
                </a:gridCol>
                <a:gridCol w="841622">
                  <a:extLst>
                    <a:ext uri="{9D8B030D-6E8A-4147-A177-3AD203B41FA5}">
                      <a16:colId xmlns:a16="http://schemas.microsoft.com/office/drawing/2014/main" val="20001"/>
                    </a:ext>
                  </a:extLst>
                </a:gridCol>
                <a:gridCol w="2918147">
                  <a:extLst>
                    <a:ext uri="{9D8B030D-6E8A-4147-A177-3AD203B41FA5}">
                      <a16:colId xmlns:a16="http://schemas.microsoft.com/office/drawing/2014/main" val="20002"/>
                    </a:ext>
                  </a:extLst>
                </a:gridCol>
                <a:gridCol w="1101187">
                  <a:extLst>
                    <a:ext uri="{9D8B030D-6E8A-4147-A177-3AD203B41FA5}">
                      <a16:colId xmlns:a16="http://schemas.microsoft.com/office/drawing/2014/main" val="20003"/>
                    </a:ext>
                  </a:extLst>
                </a:gridCol>
              </a:tblGrid>
              <a:tr h="274320">
                <a:tc gridSpan="4">
                  <a:txBody>
                    <a:bodyPr/>
                    <a:lstStyle>
                      <a:defPPr>
                        <a:defRPr lang="nl-BE"/>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solidFill>
                            <a:schemeClr val="tx1"/>
                          </a:solidFill>
                          <a:latin typeface="+mn-lt"/>
                        </a:rPr>
                        <a:t>Overzicht</a:t>
                      </a:r>
                      <a:r>
                        <a:rPr lang="fr-FR" sz="1400" b="1" noProof="0" dirty="0">
                          <a:solidFill>
                            <a:schemeClr val="tx1"/>
                          </a:solidFill>
                          <a:latin typeface="+mn-lt"/>
                        </a:rPr>
                        <a:t> van de </a:t>
                      </a:r>
                      <a:r>
                        <a:rPr lang="fr-FR" sz="1400" b="1" noProof="0" dirty="0" err="1">
                          <a:solidFill>
                            <a:schemeClr val="tx1"/>
                          </a:solidFill>
                          <a:latin typeface="+mn-lt"/>
                        </a:rPr>
                        <a:t>versies</a:t>
                      </a:r>
                      <a:endParaRPr lang="fr-FR" sz="1400" b="1" noProof="0" dirty="0">
                        <a:solidFill>
                          <a:schemeClr val="tx1"/>
                        </a:solidFill>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10147">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algn="ctr" defTabSz="914400" rtl="0" eaLnBrk="1" latinLnBrk="0" hangingPunct="1"/>
                      <a:r>
                        <a:rPr lang="fr-FR" sz="900" b="1" kern="1200" noProof="0" dirty="0" err="1">
                          <a:solidFill>
                            <a:schemeClr val="tx1"/>
                          </a:solidFill>
                          <a:latin typeface="Arial"/>
                          <a:ea typeface="+mn-ea"/>
                          <a:cs typeface="Arial"/>
                        </a:rPr>
                        <a:t>Versie</a:t>
                      </a:r>
                      <a:endParaRPr lang="fr-FR" sz="900" b="1" kern="1200" noProof="0" dirty="0">
                        <a:solidFill>
                          <a:schemeClr val="tx1"/>
                        </a:solidFill>
                        <a:latin typeface="Arial"/>
                        <a:ea typeface="+mn-ea"/>
                        <a:cs typeface="Arial"/>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algn="ctr" defTabSz="914400" rtl="0" eaLnBrk="1" latinLnBrk="0" hangingPunct="1"/>
                      <a:r>
                        <a:rPr lang="fr-FR" sz="900" b="1" kern="1200" noProof="0" dirty="0" err="1">
                          <a:solidFill>
                            <a:schemeClr val="tx1"/>
                          </a:solidFill>
                          <a:latin typeface="+mn-lt"/>
                          <a:ea typeface="+mn-ea"/>
                          <a:cs typeface="+mn-cs"/>
                        </a:rPr>
                        <a:t>Datum</a:t>
                      </a:r>
                      <a:endParaRPr lang="fr-FR" sz="900" b="1" kern="1200" noProof="0" dirty="0">
                        <a:solidFill>
                          <a:schemeClr val="tx1"/>
                        </a:solidFill>
                        <a:latin typeface="+mn-lt"/>
                        <a:ea typeface="+mn-ea"/>
                        <a:cs typeface="+mn-cs"/>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algn="ctr" defTabSz="914400" rtl="0" eaLnBrk="1" latinLnBrk="0" hangingPunct="1"/>
                      <a:r>
                        <a:rPr lang="fr-FR" sz="900" b="1" kern="1200" noProof="0" dirty="0" err="1">
                          <a:solidFill>
                            <a:schemeClr val="tx1"/>
                          </a:solidFill>
                          <a:latin typeface="+mn-lt"/>
                          <a:ea typeface="+mn-ea"/>
                          <a:cs typeface="+mn-cs"/>
                        </a:rPr>
                        <a:t>Beschrijving</a:t>
                      </a:r>
                      <a:endParaRPr lang="fr-FR" sz="900" b="1" kern="1200" noProof="0" dirty="0">
                        <a:solidFill>
                          <a:schemeClr val="tx1"/>
                        </a:solidFill>
                        <a:latin typeface="+mn-lt"/>
                        <a:ea typeface="+mn-ea"/>
                        <a:cs typeface="+mn-cs"/>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algn="ctr" defTabSz="914400" rtl="0" eaLnBrk="1" latinLnBrk="0" hangingPunct="1"/>
                      <a:r>
                        <a:rPr lang="fr-FR" sz="900" b="1" kern="1200" noProof="0" dirty="0" err="1">
                          <a:solidFill>
                            <a:schemeClr val="tx1"/>
                          </a:solidFill>
                          <a:latin typeface="+mn-lt"/>
                          <a:ea typeface="+mn-ea"/>
                          <a:cs typeface="+mn-cs"/>
                        </a:rPr>
                        <a:t>Nummers</a:t>
                      </a:r>
                      <a:r>
                        <a:rPr lang="fr-FR" sz="900" b="1" kern="1200" baseline="0" noProof="0" dirty="0">
                          <a:solidFill>
                            <a:schemeClr val="tx1"/>
                          </a:solidFill>
                          <a:latin typeface="+mn-lt"/>
                          <a:ea typeface="+mn-ea"/>
                          <a:cs typeface="+mn-cs"/>
                        </a:rPr>
                        <a:t> </a:t>
                      </a:r>
                      <a:r>
                        <a:rPr lang="fr-FR" sz="900" b="1" kern="1200" baseline="0" noProof="0" dirty="0" err="1">
                          <a:solidFill>
                            <a:schemeClr val="tx1"/>
                          </a:solidFill>
                          <a:latin typeface="+mn-lt"/>
                          <a:ea typeface="+mn-ea"/>
                          <a:cs typeface="+mn-cs"/>
                        </a:rPr>
                        <a:t>gewijzigde</a:t>
                      </a:r>
                      <a:r>
                        <a:rPr lang="fr-FR" sz="900" b="1" kern="1200" baseline="0" noProof="0" dirty="0">
                          <a:solidFill>
                            <a:schemeClr val="tx1"/>
                          </a:solidFill>
                          <a:latin typeface="+mn-lt"/>
                          <a:ea typeface="+mn-ea"/>
                          <a:cs typeface="+mn-cs"/>
                        </a:rPr>
                        <a:t> </a:t>
                      </a:r>
                      <a:r>
                        <a:rPr lang="fr-FR" sz="900" b="1" kern="1200" baseline="0" noProof="0" dirty="0" err="1">
                          <a:solidFill>
                            <a:schemeClr val="tx1"/>
                          </a:solidFill>
                          <a:latin typeface="+mn-lt"/>
                          <a:ea typeface="+mn-ea"/>
                          <a:cs typeface="+mn-cs"/>
                        </a:rPr>
                        <a:t>bladzijden</a:t>
                      </a:r>
                      <a:endParaRPr lang="fr-FR" sz="900" b="1" kern="1200" noProof="0" dirty="0">
                        <a:solidFill>
                          <a:schemeClr val="tx1"/>
                        </a:solidFill>
                        <a:latin typeface="+mn-lt"/>
                        <a:ea typeface="+mn-ea"/>
                        <a:cs typeface="+mn-cs"/>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1"/>
                  </a:ext>
                </a:extLst>
              </a:tr>
              <a:tr h="288032">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fr-FR" sz="900" noProof="0" dirty="0">
                          <a:latin typeface="+mn-lt"/>
                        </a:rPr>
                        <a:t>1.0</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fr-FR" sz="900" noProof="0" dirty="0">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l"/>
                      <a:r>
                        <a:rPr lang="fr-FR" sz="900" noProof="0" dirty="0" err="1">
                          <a:latin typeface="+mn-lt"/>
                        </a:rPr>
                        <a:t>Versie</a:t>
                      </a:r>
                      <a:r>
                        <a:rPr lang="fr-FR" sz="900" noProof="0" dirty="0">
                          <a:latin typeface="+mn-lt"/>
                        </a:rPr>
                        <a:t> 1.0</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fr-FR" sz="900" noProof="0" dirty="0">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02"/>
                  </a:ext>
                </a:extLst>
              </a:tr>
              <a:tr h="205740">
                <a:tc>
                  <a:txBody>
                    <a:bodyPr/>
                    <a:lstStyle/>
                    <a:p>
                      <a:pPr algn="ctr"/>
                      <a:r>
                        <a:rPr lang="fr-FR" sz="900" noProof="0" dirty="0">
                          <a:latin typeface="+mn-lt"/>
                        </a:rPr>
                        <a:t>2.0</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fr-FR" sz="900" noProof="0" dirty="0">
                          <a:latin typeface="+mn-lt"/>
                        </a:rPr>
                        <a:t>15/04/2021</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l"/>
                      <a:r>
                        <a:rPr lang="fr-FR" sz="900" noProof="0" dirty="0">
                          <a:latin typeface="+mn-lt"/>
                        </a:rPr>
                        <a:t>Update </a:t>
                      </a:r>
                      <a:r>
                        <a:rPr lang="fr-FR" sz="900" noProof="0" dirty="0" err="1">
                          <a:latin typeface="+mn-lt"/>
                        </a:rPr>
                        <a:t>Bundel</a:t>
                      </a:r>
                      <a:r>
                        <a:rPr lang="fr-FR" sz="900" noProof="0" dirty="0">
                          <a:latin typeface="+mn-lt"/>
                        </a:rPr>
                        <a:t> 63 </a:t>
                      </a:r>
                      <a:r>
                        <a:rPr lang="fr-FR" sz="900" noProof="0" dirty="0" err="1">
                          <a:latin typeface="+mn-lt"/>
                        </a:rPr>
                        <a:t>versie</a:t>
                      </a:r>
                      <a:r>
                        <a:rPr lang="fr-FR" sz="900" noProof="0" dirty="0">
                          <a:latin typeface="+mn-lt"/>
                        </a:rPr>
                        <a:t> 2.1 + </a:t>
                      </a:r>
                      <a:r>
                        <a:rPr lang="fr-FR" sz="900" noProof="0" dirty="0" err="1">
                          <a:latin typeface="+mn-lt"/>
                        </a:rPr>
                        <a:t>nieuwe</a:t>
                      </a:r>
                      <a:r>
                        <a:rPr lang="fr-FR" sz="900" noProof="0" dirty="0">
                          <a:latin typeface="+mn-lt"/>
                        </a:rPr>
                        <a:t> </a:t>
                      </a:r>
                      <a:r>
                        <a:rPr lang="fr-FR" sz="900" noProof="0">
                          <a:latin typeface="+mn-lt"/>
                        </a:rPr>
                        <a:t>nummering</a:t>
                      </a:r>
                      <a:endParaRPr lang="fr-FR" sz="900" noProof="0" dirty="0">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fr-FR" sz="900" noProof="0" dirty="0" err="1">
                          <a:latin typeface="+mn-lt"/>
                        </a:rPr>
                        <a:t>allen</a:t>
                      </a:r>
                      <a:endParaRPr lang="fr-FR" sz="900" noProof="0" dirty="0">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4233747465"/>
                  </a:ext>
                </a:extLst>
              </a:tr>
              <a:tr h="239485">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fr-FR" sz="900" noProof="0" dirty="0">
                          <a:latin typeface="+mn-lt"/>
                        </a:rPr>
                        <a:t>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fr-FR" sz="900" noProof="0" dirty="0">
                          <a:latin typeface="+mn-lt"/>
                        </a:rPr>
                        <a:t>20/01/2022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Update </a:t>
                      </a:r>
                      <a:r>
                        <a:rPr lang="en-US" sz="900" kern="1200" dirty="0" err="1">
                          <a:solidFill>
                            <a:schemeClr val="tx1"/>
                          </a:solidFill>
                          <a:latin typeface="+mn-lt"/>
                          <a:ea typeface="+mn-ea"/>
                          <a:cs typeface="+mn-cs"/>
                        </a:rPr>
                        <a:t>naar</a:t>
                      </a:r>
                      <a:r>
                        <a:rPr lang="en-US" sz="900" kern="1200" dirty="0">
                          <a:solidFill>
                            <a:schemeClr val="tx1"/>
                          </a:solidFill>
                          <a:latin typeface="+mn-lt"/>
                          <a:ea typeface="+mn-ea"/>
                          <a:cs typeface="+mn-cs"/>
                        </a:rPr>
                        <a:t> </a:t>
                      </a:r>
                      <a:r>
                        <a:rPr lang="en-US" sz="900" kern="1200" dirty="0" err="1">
                          <a:solidFill>
                            <a:schemeClr val="tx1"/>
                          </a:solidFill>
                          <a:latin typeface="+mn-lt"/>
                          <a:ea typeface="+mn-ea"/>
                          <a:cs typeface="+mn-cs"/>
                        </a:rPr>
                        <a:t>aanleiding</a:t>
                      </a:r>
                      <a:r>
                        <a:rPr lang="en-US" sz="900" kern="1200" dirty="0">
                          <a:solidFill>
                            <a:schemeClr val="tx1"/>
                          </a:solidFill>
                          <a:latin typeface="+mn-lt"/>
                          <a:ea typeface="+mn-ea"/>
                          <a:cs typeface="+mn-cs"/>
                        </a:rPr>
                        <a:t> van </a:t>
                      </a:r>
                      <a:r>
                        <a:rPr lang="en-US" sz="900" kern="1200" dirty="0" err="1">
                          <a:solidFill>
                            <a:schemeClr val="tx1"/>
                          </a:solidFill>
                          <a:latin typeface="+mn-lt"/>
                          <a:ea typeface="+mn-ea"/>
                          <a:cs typeface="+mn-cs"/>
                        </a:rPr>
                        <a:t>opleiding</a:t>
                      </a:r>
                      <a:endParaRPr lang="en-US" sz="900" kern="1200" dirty="0">
                        <a:solidFill>
                          <a:schemeClr val="tx1"/>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defPPr>
                        <a:defRPr lang="nl-BE"/>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900" kern="1200" noProof="0" dirty="0" err="1">
                          <a:solidFill>
                            <a:schemeClr val="tx1"/>
                          </a:solidFill>
                          <a:latin typeface="+mn-lt"/>
                          <a:ea typeface="+mn-ea"/>
                          <a:cs typeface="+mn-cs"/>
                        </a:rPr>
                        <a:t>allen</a:t>
                      </a:r>
                      <a:endParaRPr lang="fr-FR" sz="900" kern="1200" noProof="0" dirty="0">
                        <a:solidFill>
                          <a:schemeClr val="tx1"/>
                        </a:solidFill>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Espace réservé du numéro de diapositive 10"/>
          <p:cNvSpPr>
            <a:spLocks noGrp="1"/>
          </p:cNvSpPr>
          <p:nvPr>
            <p:ph type="sldNum" sz="quarter" idx="4"/>
          </p:nvPr>
        </p:nvSpPr>
        <p:spPr/>
        <p:txBody>
          <a:bodyPr/>
          <a:lstStyle/>
          <a:p>
            <a:fld id="{070B80B4-B953-6547-A044-6E303DFD4AF3}" type="slidenum">
              <a:rPr lang="nl-BE" smtClean="0"/>
              <a:pPr/>
              <a:t>3</a:t>
            </a:fld>
            <a:endParaRPr lang="nl-BE" dirty="0"/>
          </a:p>
        </p:txBody>
      </p:sp>
    </p:spTree>
    <p:extLst>
      <p:ext uri="{BB962C8B-B14F-4D97-AF65-F5344CB8AC3E}">
        <p14:creationId xmlns:p14="http://schemas.microsoft.com/office/powerpoint/2010/main" val="13375833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9048328" y="157822"/>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553654" y="283039"/>
            <a:ext cx="8064500" cy="616960"/>
          </a:xfrm>
          <a:prstGeom prst="rect">
            <a:avLst/>
          </a:prstGeom>
        </p:spPr>
        <p:txBody>
          <a:bodyPr/>
          <a:lstStyle/>
          <a:p>
            <a:pPr>
              <a:tabLst>
                <a:tab pos="542925" algn="l"/>
              </a:tabLst>
            </a:pPr>
            <a:br>
              <a:rPr lang="en-US" sz="2000" dirty="0"/>
            </a:br>
            <a:r>
              <a:rPr lang="en-US" sz="1800" b="1" kern="0" dirty="0" err="1">
                <a:solidFill>
                  <a:srgbClr val="0070C0"/>
                </a:solidFill>
              </a:rPr>
              <a:t>Tijd</a:t>
            </a:r>
            <a:r>
              <a:rPr lang="en-US" sz="1800" b="1" kern="0" dirty="0">
                <a:solidFill>
                  <a:srgbClr val="0070C0"/>
                </a:solidFill>
              </a:rPr>
              <a:t> van </a:t>
            </a:r>
            <a:r>
              <a:rPr lang="en-US" sz="1800" b="1" kern="0" dirty="0" err="1">
                <a:solidFill>
                  <a:srgbClr val="0070C0"/>
                </a:solidFill>
              </a:rPr>
              <a:t>vrijmaking</a:t>
            </a:r>
            <a:r>
              <a:rPr lang="en-US" sz="1800" b="1" kern="0" dirty="0">
                <a:solidFill>
                  <a:srgbClr val="0070C0"/>
                </a:solidFill>
              </a:rPr>
              <a:t>: </a:t>
            </a:r>
            <a:r>
              <a:rPr lang="en-US" sz="1800" b="1" kern="0" dirty="0" err="1">
                <a:solidFill>
                  <a:srgbClr val="0070C0"/>
                </a:solidFill>
              </a:rPr>
              <a:t>te</a:t>
            </a:r>
            <a:r>
              <a:rPr lang="en-US" sz="1800" b="1" kern="0" dirty="0">
                <a:solidFill>
                  <a:srgbClr val="0070C0"/>
                </a:solidFill>
              </a:rPr>
              <a:t> </a:t>
            </a:r>
            <a:r>
              <a:rPr lang="en-US" sz="1800" b="1" kern="0" dirty="0" err="1">
                <a:solidFill>
                  <a:srgbClr val="0070C0"/>
                </a:solidFill>
              </a:rPr>
              <a:t>respecteren</a:t>
            </a:r>
            <a:r>
              <a:rPr lang="en-US" sz="1800" b="1" kern="0" dirty="0">
                <a:solidFill>
                  <a:srgbClr val="0070C0"/>
                </a:solidFill>
              </a:rPr>
              <a:t> minima</a:t>
            </a:r>
          </a:p>
        </p:txBody>
      </p:sp>
      <p:sp>
        <p:nvSpPr>
          <p:cNvPr id="6" name="Rounded Rectangle 5"/>
          <p:cNvSpPr/>
          <p:nvPr/>
        </p:nvSpPr>
        <p:spPr bwMode="auto">
          <a:xfrm>
            <a:off x="1538560" y="1052736"/>
            <a:ext cx="9078850" cy="2123111"/>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100" dirty="0">
              <a:solidFill>
                <a:schemeClr val="accent2"/>
              </a:solidFill>
            </a:endParaRPr>
          </a:p>
          <a:p>
            <a:endParaRPr lang="en-US" sz="1100" dirty="0">
              <a:solidFill>
                <a:schemeClr val="accent2"/>
              </a:solidFill>
            </a:endParaRPr>
          </a:p>
          <a:p>
            <a:pPr algn="ctr"/>
            <a:r>
              <a:rPr lang="en-US" sz="1400" dirty="0">
                <a:solidFill>
                  <a:schemeClr val="accent2"/>
                </a:solidFill>
                <a:latin typeface="+mn-lt"/>
              </a:rPr>
              <a:t>De </a:t>
            </a:r>
            <a:r>
              <a:rPr lang="en-US" sz="1400" dirty="0" err="1">
                <a:solidFill>
                  <a:schemeClr val="accent2"/>
                </a:solidFill>
                <a:latin typeface="+mn-lt"/>
              </a:rPr>
              <a:t>tijd</a:t>
            </a:r>
            <a:r>
              <a:rPr lang="en-US" sz="1400" dirty="0">
                <a:solidFill>
                  <a:schemeClr val="accent2"/>
                </a:solidFill>
                <a:latin typeface="+mn-lt"/>
              </a:rPr>
              <a:t> van </a:t>
            </a:r>
            <a:r>
              <a:rPr lang="en-US" sz="1400" dirty="0" err="1">
                <a:solidFill>
                  <a:schemeClr val="accent2"/>
                </a:solidFill>
                <a:latin typeface="+mn-lt"/>
              </a:rPr>
              <a:t>vrijmaking</a:t>
            </a:r>
            <a:r>
              <a:rPr lang="en-US" sz="1400" dirty="0">
                <a:solidFill>
                  <a:schemeClr val="accent2"/>
                </a:solidFill>
                <a:latin typeface="+mn-lt"/>
              </a:rPr>
              <a:t>, </a:t>
            </a:r>
            <a:r>
              <a:rPr lang="en-US" sz="1400" dirty="0" err="1">
                <a:solidFill>
                  <a:schemeClr val="accent2"/>
                </a:solidFill>
                <a:latin typeface="+mn-lt"/>
              </a:rPr>
              <a:t>dient</a:t>
            </a:r>
            <a:r>
              <a:rPr lang="en-US" sz="1400" dirty="0">
                <a:solidFill>
                  <a:schemeClr val="accent2"/>
                </a:solidFill>
                <a:latin typeface="+mn-lt"/>
              </a:rPr>
              <a:t> </a:t>
            </a:r>
            <a:r>
              <a:rPr lang="en-US" sz="1400" b="1" dirty="0" err="1">
                <a:solidFill>
                  <a:schemeClr val="accent2"/>
                </a:solidFill>
                <a:latin typeface="+mn-lt"/>
              </a:rPr>
              <a:t>groter</a:t>
            </a:r>
            <a:r>
              <a:rPr lang="en-US" sz="1400" b="1" dirty="0">
                <a:solidFill>
                  <a:schemeClr val="accent2"/>
                </a:solidFill>
                <a:latin typeface="+mn-lt"/>
              </a:rPr>
              <a:t> </a:t>
            </a:r>
            <a:r>
              <a:rPr lang="en-US" sz="1400" b="1" dirty="0" err="1">
                <a:solidFill>
                  <a:schemeClr val="accent2"/>
                </a:solidFill>
                <a:latin typeface="+mn-lt"/>
              </a:rPr>
              <a:t>te</a:t>
            </a:r>
            <a:r>
              <a:rPr lang="en-US" sz="1400" b="1" dirty="0">
                <a:solidFill>
                  <a:schemeClr val="accent2"/>
                </a:solidFill>
                <a:latin typeface="+mn-lt"/>
              </a:rPr>
              <a:t> </a:t>
            </a:r>
            <a:r>
              <a:rPr lang="en-US" sz="1400" b="1" dirty="0" err="1">
                <a:solidFill>
                  <a:schemeClr val="accent2"/>
                </a:solidFill>
                <a:latin typeface="+mn-lt"/>
              </a:rPr>
              <a:t>zijn</a:t>
            </a:r>
            <a:r>
              <a:rPr lang="en-US" sz="1400" b="1" dirty="0">
                <a:solidFill>
                  <a:schemeClr val="accent2"/>
                </a:solidFill>
                <a:latin typeface="+mn-lt"/>
              </a:rPr>
              <a:t> of </a:t>
            </a:r>
            <a:r>
              <a:rPr lang="en-US" sz="1400" b="1" dirty="0" err="1">
                <a:solidFill>
                  <a:schemeClr val="accent2"/>
                </a:solidFill>
                <a:latin typeface="+mn-lt"/>
              </a:rPr>
              <a:t>gelijk</a:t>
            </a:r>
            <a:r>
              <a:rPr lang="en-US" sz="1400" b="1" dirty="0">
                <a:solidFill>
                  <a:schemeClr val="accent2"/>
                </a:solidFill>
                <a:latin typeface="+mn-lt"/>
              </a:rPr>
              <a:t> </a:t>
            </a:r>
            <a:r>
              <a:rPr lang="en-US" sz="1400" b="1" dirty="0" err="1">
                <a:solidFill>
                  <a:schemeClr val="accent2"/>
                </a:solidFill>
                <a:latin typeface="+mn-lt"/>
              </a:rPr>
              <a:t>aan</a:t>
            </a:r>
            <a:r>
              <a:rPr lang="en-US" sz="1400" b="1" dirty="0">
                <a:solidFill>
                  <a:schemeClr val="accent2"/>
                </a:solidFill>
                <a:latin typeface="+mn-lt"/>
              </a:rPr>
              <a:t> de </a:t>
            </a:r>
            <a:r>
              <a:rPr lang="en-US" sz="1400" b="1" dirty="0" err="1">
                <a:solidFill>
                  <a:schemeClr val="accent2"/>
                </a:solidFill>
                <a:latin typeface="+mn-lt"/>
              </a:rPr>
              <a:t>te</a:t>
            </a:r>
            <a:r>
              <a:rPr lang="en-US" sz="1400" b="1" dirty="0">
                <a:solidFill>
                  <a:schemeClr val="accent2"/>
                </a:solidFill>
                <a:latin typeface="+mn-lt"/>
              </a:rPr>
              <a:t> </a:t>
            </a:r>
            <a:r>
              <a:rPr lang="en-US" sz="1400" b="1" dirty="0" err="1">
                <a:solidFill>
                  <a:schemeClr val="accent2"/>
                </a:solidFill>
                <a:latin typeface="+mn-lt"/>
              </a:rPr>
              <a:t>respecteren</a:t>
            </a:r>
            <a:r>
              <a:rPr lang="en-US" sz="1400" b="1" dirty="0">
                <a:solidFill>
                  <a:schemeClr val="accent2"/>
                </a:solidFill>
                <a:latin typeface="+mn-lt"/>
              </a:rPr>
              <a:t> </a:t>
            </a:r>
            <a:r>
              <a:rPr lang="en-US" sz="1400" b="1" dirty="0" err="1">
                <a:solidFill>
                  <a:schemeClr val="accent2"/>
                </a:solidFill>
                <a:latin typeface="+mn-lt"/>
              </a:rPr>
              <a:t>minimale</a:t>
            </a:r>
            <a:r>
              <a:rPr lang="en-US" sz="1400" b="1" dirty="0">
                <a:solidFill>
                  <a:schemeClr val="accent2"/>
                </a:solidFill>
                <a:latin typeface="+mn-lt"/>
              </a:rPr>
              <a:t> </a:t>
            </a:r>
            <a:r>
              <a:rPr lang="en-US" sz="1400" b="1" dirty="0" err="1">
                <a:solidFill>
                  <a:schemeClr val="accent2"/>
                </a:solidFill>
                <a:latin typeface="+mn-lt"/>
              </a:rPr>
              <a:t>vrijmakingstijd</a:t>
            </a:r>
            <a:r>
              <a:rPr lang="en-US" sz="1400" b="1" dirty="0">
                <a:solidFill>
                  <a:schemeClr val="accent2"/>
                </a:solidFill>
                <a:latin typeface="+mn-lt"/>
              </a:rPr>
              <a:t> van 12 </a:t>
            </a:r>
            <a:r>
              <a:rPr lang="en-US" sz="1400" b="1" dirty="0" err="1">
                <a:solidFill>
                  <a:schemeClr val="accent2"/>
                </a:solidFill>
                <a:latin typeface="+mn-lt"/>
              </a:rPr>
              <a:t>seconden</a:t>
            </a:r>
            <a:r>
              <a:rPr lang="en-US" sz="1400" b="1" dirty="0">
                <a:solidFill>
                  <a:schemeClr val="accent2"/>
                </a:solidFill>
                <a:latin typeface="+mn-lt"/>
              </a:rPr>
              <a:t>.</a:t>
            </a:r>
            <a:r>
              <a:rPr lang="en-US" sz="1400" dirty="0">
                <a:solidFill>
                  <a:schemeClr val="accent2"/>
                </a:solidFill>
                <a:latin typeface="+mn-lt"/>
              </a:rPr>
              <a:t> </a:t>
            </a:r>
          </a:p>
          <a:p>
            <a:pPr algn="ctr"/>
            <a:endParaRPr lang="en-US" sz="1400" dirty="0">
              <a:solidFill>
                <a:srgbClr val="FF0000"/>
              </a:solidFill>
              <a:latin typeface="+mn-lt"/>
            </a:endParaRPr>
          </a:p>
          <a:p>
            <a:pPr algn="ctr"/>
            <a:r>
              <a:rPr lang="en-US" sz="1400" dirty="0" err="1">
                <a:solidFill>
                  <a:srgbClr val="FF0000"/>
                </a:solidFill>
                <a:latin typeface="+mn-lt"/>
              </a:rPr>
              <a:t>Als</a:t>
            </a:r>
            <a:r>
              <a:rPr lang="en-US" sz="1400" dirty="0">
                <a:solidFill>
                  <a:srgbClr val="FF0000"/>
                </a:solidFill>
                <a:latin typeface="+mn-lt"/>
              </a:rPr>
              <a:t> de </a:t>
            </a:r>
            <a:r>
              <a:rPr lang="en-US" sz="1400" b="1" dirty="0" err="1">
                <a:solidFill>
                  <a:srgbClr val="FF0000"/>
                </a:solidFill>
                <a:latin typeface="+mn-lt"/>
              </a:rPr>
              <a:t>tijd</a:t>
            </a:r>
            <a:r>
              <a:rPr lang="en-US" sz="1400" b="1" dirty="0">
                <a:solidFill>
                  <a:srgbClr val="FF0000"/>
                </a:solidFill>
                <a:latin typeface="+mn-lt"/>
              </a:rPr>
              <a:t> van </a:t>
            </a:r>
            <a:r>
              <a:rPr lang="en-US" sz="1400" b="1" dirty="0" err="1">
                <a:solidFill>
                  <a:srgbClr val="FF0000"/>
                </a:solidFill>
                <a:latin typeface="+mn-lt"/>
              </a:rPr>
              <a:t>vrijmaking</a:t>
            </a:r>
            <a:r>
              <a:rPr lang="en-US" sz="1400" b="1" dirty="0">
                <a:solidFill>
                  <a:srgbClr val="FF0000"/>
                </a:solidFill>
                <a:latin typeface="+mn-lt"/>
              </a:rPr>
              <a:t> </a:t>
            </a:r>
            <a:r>
              <a:rPr lang="en-US" sz="1400" dirty="0">
                <a:solidFill>
                  <a:srgbClr val="FF0000"/>
                </a:solidFill>
                <a:latin typeface="+mn-lt"/>
              </a:rPr>
              <a:t>die </a:t>
            </a:r>
            <a:r>
              <a:rPr lang="en-US" sz="1400" dirty="0" err="1">
                <a:solidFill>
                  <a:srgbClr val="FF0000"/>
                </a:solidFill>
                <a:latin typeface="+mn-lt"/>
              </a:rPr>
              <a:t>theoretisch</a:t>
            </a:r>
            <a:r>
              <a:rPr lang="en-US" sz="1400" dirty="0">
                <a:solidFill>
                  <a:srgbClr val="FF0000"/>
                </a:solidFill>
                <a:latin typeface="+mn-lt"/>
              </a:rPr>
              <a:t> </a:t>
            </a:r>
            <a:r>
              <a:rPr lang="en-US" sz="1400" dirty="0" err="1">
                <a:solidFill>
                  <a:srgbClr val="FF0000"/>
                </a:solidFill>
                <a:latin typeface="+mn-lt"/>
              </a:rPr>
              <a:t>werd</a:t>
            </a:r>
            <a:r>
              <a:rPr lang="en-US" sz="1400" dirty="0">
                <a:solidFill>
                  <a:srgbClr val="FF0000"/>
                </a:solidFill>
                <a:latin typeface="+mn-lt"/>
              </a:rPr>
              <a:t> </a:t>
            </a:r>
            <a:r>
              <a:rPr lang="en-US" sz="1400" dirty="0" err="1">
                <a:solidFill>
                  <a:srgbClr val="FF0000"/>
                </a:solidFill>
                <a:latin typeface="+mn-lt"/>
              </a:rPr>
              <a:t>berekend</a:t>
            </a:r>
            <a:r>
              <a:rPr lang="en-US" sz="1400" dirty="0">
                <a:solidFill>
                  <a:srgbClr val="FF0000"/>
                </a:solidFill>
                <a:latin typeface="+mn-lt"/>
              </a:rPr>
              <a:t> </a:t>
            </a:r>
            <a:r>
              <a:rPr lang="en-US" sz="1400" b="1" dirty="0" err="1">
                <a:solidFill>
                  <a:srgbClr val="FF0000"/>
                </a:solidFill>
                <a:latin typeface="+mn-lt"/>
              </a:rPr>
              <a:t>kleiner</a:t>
            </a:r>
            <a:r>
              <a:rPr lang="en-US" sz="1400" b="1" dirty="0">
                <a:solidFill>
                  <a:srgbClr val="FF0000"/>
                </a:solidFill>
                <a:latin typeface="+mn-lt"/>
              </a:rPr>
              <a:t> is </a:t>
            </a:r>
            <a:r>
              <a:rPr lang="en-US" sz="1400" dirty="0" err="1">
                <a:solidFill>
                  <a:srgbClr val="FF0000"/>
                </a:solidFill>
                <a:latin typeface="+mn-lt"/>
              </a:rPr>
              <a:t>dan</a:t>
            </a:r>
            <a:r>
              <a:rPr lang="en-US" sz="1400" dirty="0">
                <a:solidFill>
                  <a:srgbClr val="FF0000"/>
                </a:solidFill>
                <a:latin typeface="+mn-lt"/>
              </a:rPr>
              <a:t> de </a:t>
            </a:r>
            <a:r>
              <a:rPr lang="en-US" sz="1400" dirty="0" err="1">
                <a:solidFill>
                  <a:srgbClr val="FF0000"/>
                </a:solidFill>
                <a:latin typeface="+mn-lt"/>
              </a:rPr>
              <a:t>te</a:t>
            </a:r>
            <a:r>
              <a:rPr lang="en-US" sz="1400" dirty="0">
                <a:solidFill>
                  <a:srgbClr val="FF0000"/>
                </a:solidFill>
                <a:latin typeface="+mn-lt"/>
              </a:rPr>
              <a:t> </a:t>
            </a:r>
            <a:r>
              <a:rPr lang="en-US" sz="1400" dirty="0" err="1">
                <a:solidFill>
                  <a:srgbClr val="FF0000"/>
                </a:solidFill>
                <a:latin typeface="+mn-lt"/>
              </a:rPr>
              <a:t>respecteren</a:t>
            </a:r>
            <a:r>
              <a:rPr lang="en-US" sz="1400" dirty="0">
                <a:solidFill>
                  <a:srgbClr val="FF0000"/>
                </a:solidFill>
                <a:latin typeface="+mn-lt"/>
              </a:rPr>
              <a:t> minima </a:t>
            </a:r>
            <a:r>
              <a:rPr lang="en-US" sz="1400" dirty="0" err="1">
                <a:solidFill>
                  <a:srgbClr val="FF0000"/>
                </a:solidFill>
                <a:latin typeface="+mn-lt"/>
              </a:rPr>
              <a:t>moeten</a:t>
            </a:r>
            <a:r>
              <a:rPr lang="en-US" sz="1400" dirty="0">
                <a:solidFill>
                  <a:srgbClr val="FF0000"/>
                </a:solidFill>
                <a:latin typeface="+mn-lt"/>
              </a:rPr>
              <a:t> we de </a:t>
            </a:r>
            <a:r>
              <a:rPr lang="en-US" sz="1400" b="1" dirty="0" err="1">
                <a:solidFill>
                  <a:srgbClr val="FF0000"/>
                </a:solidFill>
                <a:latin typeface="+mn-lt"/>
              </a:rPr>
              <a:t>te</a:t>
            </a:r>
            <a:r>
              <a:rPr lang="en-US" sz="1400" dirty="0">
                <a:solidFill>
                  <a:srgbClr val="FF0000"/>
                </a:solidFill>
                <a:latin typeface="+mn-lt"/>
              </a:rPr>
              <a:t> </a:t>
            </a:r>
            <a:r>
              <a:rPr lang="en-US" sz="1400" b="1" dirty="0" err="1">
                <a:solidFill>
                  <a:srgbClr val="FF0000"/>
                </a:solidFill>
                <a:latin typeface="+mn-lt"/>
              </a:rPr>
              <a:t>respecteren</a:t>
            </a:r>
            <a:r>
              <a:rPr lang="en-US" sz="1400" b="1" dirty="0">
                <a:solidFill>
                  <a:srgbClr val="FF0000"/>
                </a:solidFill>
                <a:latin typeface="+mn-lt"/>
              </a:rPr>
              <a:t> minima strict </a:t>
            </a:r>
            <a:r>
              <a:rPr lang="en-US" sz="1400" b="1" dirty="0" err="1">
                <a:solidFill>
                  <a:srgbClr val="FF0000"/>
                </a:solidFill>
                <a:latin typeface="+mn-lt"/>
              </a:rPr>
              <a:t>toepassen</a:t>
            </a:r>
            <a:r>
              <a:rPr lang="en-US" sz="1400" b="1" dirty="0">
                <a:solidFill>
                  <a:srgbClr val="FF0000"/>
                </a:solidFill>
                <a:latin typeface="+mn-lt"/>
              </a:rPr>
              <a:t>.</a:t>
            </a:r>
          </a:p>
          <a:p>
            <a:pPr algn="ctr"/>
            <a:endParaRPr lang="en-US" sz="1100" dirty="0">
              <a:solidFill>
                <a:schemeClr val="accent2"/>
              </a:solidFill>
            </a:endParaRPr>
          </a:p>
          <a:p>
            <a:pPr algn="ctr"/>
            <a:endParaRPr lang="en-US" sz="1100" dirty="0">
              <a:solidFill>
                <a:schemeClr val="accent2"/>
              </a:solidFill>
            </a:endParaRPr>
          </a:p>
        </p:txBody>
      </p:sp>
      <p:sp>
        <p:nvSpPr>
          <p:cNvPr id="9" name="Rounded Rectangle 12"/>
          <p:cNvSpPr/>
          <p:nvPr/>
        </p:nvSpPr>
        <p:spPr bwMode="auto">
          <a:xfrm>
            <a:off x="1553654" y="3429000"/>
            <a:ext cx="9078850" cy="1512168"/>
          </a:xfrm>
          <a:prstGeom prst="roundRect">
            <a:avLst/>
          </a:prstGeom>
          <a:noFill/>
          <a:ln w="3175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sz="1400" dirty="0" err="1">
                <a:latin typeface="+mn-lt"/>
              </a:rPr>
              <a:t>Tijd</a:t>
            </a:r>
            <a:r>
              <a:rPr lang="fr-BE" sz="1400" dirty="0">
                <a:latin typeface="+mn-lt"/>
              </a:rPr>
              <a:t> van </a:t>
            </a:r>
            <a:r>
              <a:rPr lang="fr-BE" sz="1400" dirty="0" err="1">
                <a:latin typeface="+mn-lt"/>
              </a:rPr>
              <a:t>vrijmaking</a:t>
            </a:r>
            <a:r>
              <a:rPr lang="fr-BE" sz="1400" dirty="0">
                <a:latin typeface="+mn-lt"/>
              </a:rPr>
              <a:t> </a:t>
            </a:r>
            <a:r>
              <a:rPr lang="fr-BE" sz="1400" dirty="0" err="1">
                <a:latin typeface="+mn-lt"/>
              </a:rPr>
              <a:t>mag</a:t>
            </a:r>
            <a:r>
              <a:rPr lang="fr-BE" sz="1400" dirty="0">
                <a:latin typeface="+mn-lt"/>
              </a:rPr>
              <a:t> </a:t>
            </a:r>
            <a:r>
              <a:rPr lang="fr-BE" sz="1400" b="1" dirty="0" err="1">
                <a:latin typeface="+mn-lt"/>
              </a:rPr>
              <a:t>nooit</a:t>
            </a:r>
            <a:r>
              <a:rPr lang="fr-BE" sz="1400" b="1" dirty="0">
                <a:latin typeface="+mn-lt"/>
              </a:rPr>
              <a:t> </a:t>
            </a:r>
            <a:r>
              <a:rPr lang="fr-BE" sz="1400" b="1" dirty="0" err="1">
                <a:latin typeface="+mn-lt"/>
              </a:rPr>
              <a:t>kleiner</a:t>
            </a:r>
            <a:r>
              <a:rPr lang="fr-BE" sz="1400" b="1" dirty="0">
                <a:latin typeface="+mn-lt"/>
              </a:rPr>
              <a:t> </a:t>
            </a:r>
            <a:r>
              <a:rPr lang="fr-BE" sz="1400" b="1" dirty="0" err="1">
                <a:latin typeface="+mn-lt"/>
              </a:rPr>
              <a:t>zijn</a:t>
            </a:r>
            <a:r>
              <a:rPr lang="fr-BE" sz="1400" b="1" dirty="0">
                <a:latin typeface="+mn-lt"/>
              </a:rPr>
              <a:t> dan</a:t>
            </a:r>
            <a:r>
              <a:rPr lang="fr-BE" sz="1400" dirty="0">
                <a:latin typeface="+mn-lt"/>
              </a:rPr>
              <a:t>:</a:t>
            </a:r>
          </a:p>
          <a:p>
            <a:pPr marL="285750" indent="-285750" algn="just">
              <a:buFontTx/>
              <a:buChar char="-"/>
              <a:defRPr/>
            </a:pPr>
            <a:endParaRPr lang="fr-BE" sz="1400" dirty="0">
              <a:latin typeface="+mn-lt"/>
            </a:endParaRPr>
          </a:p>
          <a:p>
            <a:pPr marL="285750" indent="-285750" algn="just">
              <a:buFontTx/>
              <a:buChar char="-"/>
              <a:defRPr/>
            </a:pPr>
            <a:r>
              <a:rPr lang="fr-BE" sz="1400" dirty="0">
                <a:latin typeface="+mn-lt"/>
              </a:rPr>
              <a:t>12 </a:t>
            </a:r>
            <a:r>
              <a:rPr lang="fr-BE" sz="1400" dirty="0" err="1">
                <a:latin typeface="+mn-lt"/>
              </a:rPr>
              <a:t>seconden</a:t>
            </a:r>
            <a:r>
              <a:rPr lang="fr-BE" sz="1400" dirty="0">
                <a:latin typeface="+mn-lt"/>
              </a:rPr>
              <a:t> de </a:t>
            </a:r>
            <a:r>
              <a:rPr lang="fr-BE" sz="1400" dirty="0" err="1">
                <a:latin typeface="+mn-lt"/>
              </a:rPr>
              <a:t>beveiliging</a:t>
            </a:r>
            <a:r>
              <a:rPr lang="fr-BE" sz="1400" dirty="0">
                <a:latin typeface="+mn-lt"/>
              </a:rPr>
              <a:t> van </a:t>
            </a:r>
            <a:r>
              <a:rPr lang="fr-BE" sz="1400" dirty="0" err="1">
                <a:latin typeface="+mn-lt"/>
              </a:rPr>
              <a:t>indringing</a:t>
            </a:r>
            <a:r>
              <a:rPr lang="fr-BE" sz="1400" dirty="0">
                <a:latin typeface="+mn-lt"/>
              </a:rPr>
              <a:t> type I (personeel en </a:t>
            </a:r>
            <a:r>
              <a:rPr lang="fr-BE" sz="1400" dirty="0" err="1">
                <a:latin typeface="+mn-lt"/>
              </a:rPr>
              <a:t>licht</a:t>
            </a:r>
            <a:r>
              <a:rPr lang="fr-BE" sz="1400" dirty="0">
                <a:latin typeface="+mn-lt"/>
              </a:rPr>
              <a:t> </a:t>
            </a:r>
            <a:r>
              <a:rPr lang="fr-BE" sz="1400" dirty="0" err="1">
                <a:latin typeface="+mn-lt"/>
              </a:rPr>
              <a:t>materiaal</a:t>
            </a:r>
            <a:r>
              <a:rPr lang="fr-BE" sz="1400" dirty="0">
                <a:latin typeface="+mn-lt"/>
              </a:rPr>
              <a:t>);</a:t>
            </a:r>
          </a:p>
          <a:p>
            <a:pPr algn="ctr">
              <a:defRPr/>
            </a:pPr>
            <a:endParaRPr lang="fr-BE" sz="1400" dirty="0">
              <a:latin typeface="+mn-lt"/>
            </a:endParaRPr>
          </a:p>
          <a:p>
            <a:pPr algn="ctr">
              <a:defRPr/>
            </a:pPr>
            <a:r>
              <a:rPr lang="fr-BE" sz="1400" dirty="0">
                <a:solidFill>
                  <a:srgbClr val="FF0000"/>
                </a:solidFill>
                <a:latin typeface="+mn-lt"/>
              </a:rPr>
              <a:t>BEVEILIGINGSSYSTEEM MET KIJKUIT IS VOORBODEN VOOR DE BEVEILIGING VAN WERVEN WAARBIJ GEBRUIKT GEMAAKT WORDT VAN MIDDELZWAAR GEREEDSCHAP.</a:t>
            </a:r>
          </a:p>
          <a:p>
            <a:pPr algn="just">
              <a:defRPr/>
            </a:pPr>
            <a:endParaRPr lang="fr-BE" sz="1400" dirty="0">
              <a:latin typeface="+mn-lt"/>
            </a:endParaRPr>
          </a:p>
        </p:txBody>
      </p:sp>
      <p:pic>
        <p:nvPicPr>
          <p:cNvPr id="2" name="Picture 1">
            <a:extLst>
              <a:ext uri="{FF2B5EF4-FFF2-40B4-BE49-F238E27FC236}">
                <a16:creationId xmlns:a16="http://schemas.microsoft.com/office/drawing/2014/main" id="{E5BEDD18-74FB-4379-BFAE-55ACBBCEE89A}"/>
              </a:ext>
            </a:extLst>
          </p:cNvPr>
          <p:cNvPicPr>
            <a:picLocks noChangeAspect="1"/>
          </p:cNvPicPr>
          <p:nvPr/>
        </p:nvPicPr>
        <p:blipFill>
          <a:blip r:embed="rId3"/>
          <a:stretch>
            <a:fillRect/>
          </a:stretch>
        </p:blipFill>
        <p:spPr>
          <a:xfrm>
            <a:off x="1055440" y="1095693"/>
            <a:ext cx="646232" cy="877900"/>
          </a:xfrm>
          <a:prstGeom prst="rect">
            <a:avLst/>
          </a:prstGeom>
        </p:spPr>
      </p:pic>
      <p:pic>
        <p:nvPicPr>
          <p:cNvPr id="7" name="Image 3">
            <a:extLst>
              <a:ext uri="{FF2B5EF4-FFF2-40B4-BE49-F238E27FC236}">
                <a16:creationId xmlns:a16="http://schemas.microsoft.com/office/drawing/2014/main" id="{0F3CE88D-8269-4C38-842C-DB1119DD9E03}"/>
              </a:ext>
            </a:extLst>
          </p:cNvPr>
          <p:cNvPicPr>
            <a:picLocks noChangeAspect="1"/>
          </p:cNvPicPr>
          <p:nvPr/>
        </p:nvPicPr>
        <p:blipFill>
          <a:blip r:embed="rId4"/>
          <a:stretch>
            <a:fillRect/>
          </a:stretch>
        </p:blipFill>
        <p:spPr>
          <a:xfrm>
            <a:off x="4159095" y="5183062"/>
            <a:ext cx="2853617" cy="1372440"/>
          </a:xfrm>
          <a:prstGeom prst="rect">
            <a:avLst/>
          </a:prstGeom>
        </p:spPr>
      </p:pic>
      <p:sp>
        <p:nvSpPr>
          <p:cNvPr id="4" name="TextBox 3">
            <a:extLst>
              <a:ext uri="{FF2B5EF4-FFF2-40B4-BE49-F238E27FC236}">
                <a16:creationId xmlns:a16="http://schemas.microsoft.com/office/drawing/2014/main" id="{4670F48E-3A69-4637-A8EC-8331343B8563}"/>
              </a:ext>
            </a:extLst>
          </p:cNvPr>
          <p:cNvSpPr txBox="1"/>
          <p:nvPr/>
        </p:nvSpPr>
        <p:spPr>
          <a:xfrm>
            <a:off x="3976307" y="5049762"/>
            <a:ext cx="1584176" cy="461665"/>
          </a:xfrm>
          <a:prstGeom prst="rect">
            <a:avLst/>
          </a:prstGeom>
          <a:solidFill>
            <a:schemeClr val="accent2"/>
          </a:solidFill>
        </p:spPr>
        <p:txBody>
          <a:bodyPr wrap="square" rtlCol="0">
            <a:spAutoFit/>
          </a:bodyPr>
          <a:lstStyle/>
          <a:p>
            <a:pPr algn="ctr"/>
            <a:r>
              <a:rPr lang="en-GB" sz="1200" dirty="0">
                <a:solidFill>
                  <a:schemeClr val="bg1"/>
                </a:solidFill>
                <a:latin typeface="+mn-lt"/>
              </a:rPr>
              <a:t>Type I – </a:t>
            </a:r>
            <a:r>
              <a:rPr lang="en-GB" sz="1200" dirty="0" err="1">
                <a:solidFill>
                  <a:schemeClr val="bg1"/>
                </a:solidFill>
                <a:latin typeface="+mn-lt"/>
              </a:rPr>
              <a:t>licht</a:t>
            </a:r>
            <a:r>
              <a:rPr lang="en-GB" sz="1200" dirty="0">
                <a:solidFill>
                  <a:schemeClr val="bg1"/>
                </a:solidFill>
                <a:latin typeface="+mn-lt"/>
              </a:rPr>
              <a:t> </a:t>
            </a:r>
          </a:p>
          <a:p>
            <a:pPr algn="ctr"/>
            <a:r>
              <a:rPr lang="en-GB" sz="1200" dirty="0" err="1">
                <a:solidFill>
                  <a:schemeClr val="bg1"/>
                </a:solidFill>
                <a:latin typeface="+mn-lt"/>
              </a:rPr>
              <a:t>materiaal</a:t>
            </a:r>
            <a:endParaRPr lang="en-GB" sz="1200" dirty="0">
              <a:solidFill>
                <a:schemeClr val="bg1"/>
              </a:solidFill>
              <a:latin typeface="+mn-lt"/>
            </a:endParaRPr>
          </a:p>
        </p:txBody>
      </p:sp>
      <p:sp>
        <p:nvSpPr>
          <p:cNvPr id="11" name="TextBox 10">
            <a:extLst>
              <a:ext uri="{FF2B5EF4-FFF2-40B4-BE49-F238E27FC236}">
                <a16:creationId xmlns:a16="http://schemas.microsoft.com/office/drawing/2014/main" id="{2D717ED0-DBD1-4993-A720-63204F038A08}"/>
              </a:ext>
            </a:extLst>
          </p:cNvPr>
          <p:cNvSpPr txBox="1"/>
          <p:nvPr/>
        </p:nvSpPr>
        <p:spPr>
          <a:xfrm>
            <a:off x="5596707" y="5049761"/>
            <a:ext cx="1806438" cy="461665"/>
          </a:xfrm>
          <a:prstGeom prst="rect">
            <a:avLst/>
          </a:prstGeom>
          <a:solidFill>
            <a:srgbClr val="FF6600"/>
          </a:solidFill>
        </p:spPr>
        <p:txBody>
          <a:bodyPr wrap="square" rtlCol="0">
            <a:spAutoFit/>
          </a:bodyPr>
          <a:lstStyle/>
          <a:p>
            <a:pPr algn="ctr"/>
            <a:r>
              <a:rPr lang="en-GB" sz="1200" dirty="0">
                <a:solidFill>
                  <a:schemeClr val="bg1"/>
                </a:solidFill>
                <a:latin typeface="+mn-lt"/>
              </a:rPr>
              <a:t>Type I – </a:t>
            </a:r>
            <a:r>
              <a:rPr lang="en-GB" sz="1200" dirty="0" err="1">
                <a:solidFill>
                  <a:schemeClr val="bg1"/>
                </a:solidFill>
                <a:latin typeface="+mn-lt"/>
              </a:rPr>
              <a:t>middelzwaar</a:t>
            </a:r>
            <a:r>
              <a:rPr lang="en-GB" sz="1200" dirty="0">
                <a:solidFill>
                  <a:schemeClr val="bg1"/>
                </a:solidFill>
                <a:latin typeface="+mn-lt"/>
              </a:rPr>
              <a:t> </a:t>
            </a:r>
          </a:p>
          <a:p>
            <a:pPr algn="ctr"/>
            <a:r>
              <a:rPr lang="en-GB" sz="1200" dirty="0" err="1">
                <a:solidFill>
                  <a:schemeClr val="bg1"/>
                </a:solidFill>
                <a:latin typeface="+mn-lt"/>
              </a:rPr>
              <a:t>materiaal</a:t>
            </a:r>
            <a:endParaRPr lang="en-GB" sz="1200" dirty="0">
              <a:solidFill>
                <a:schemeClr val="bg1"/>
              </a:solidFill>
              <a:latin typeface="+mn-lt"/>
            </a:endParaRPr>
          </a:p>
        </p:txBody>
      </p:sp>
      <p:pic>
        <p:nvPicPr>
          <p:cNvPr id="5" name="Picture 4">
            <a:extLst>
              <a:ext uri="{FF2B5EF4-FFF2-40B4-BE49-F238E27FC236}">
                <a16:creationId xmlns:a16="http://schemas.microsoft.com/office/drawing/2014/main" id="{64A30F8F-3A25-4573-9832-F9A3E75A1F4A}"/>
              </a:ext>
            </a:extLst>
          </p:cNvPr>
          <p:cNvPicPr>
            <a:picLocks noChangeAspect="1"/>
          </p:cNvPicPr>
          <p:nvPr/>
        </p:nvPicPr>
        <p:blipFill>
          <a:blip r:embed="rId5"/>
          <a:stretch>
            <a:fillRect/>
          </a:stretch>
        </p:blipFill>
        <p:spPr>
          <a:xfrm>
            <a:off x="4454424" y="6367310"/>
            <a:ext cx="627942" cy="506012"/>
          </a:xfrm>
          <a:prstGeom prst="rect">
            <a:avLst/>
          </a:prstGeom>
        </p:spPr>
      </p:pic>
      <p:pic>
        <p:nvPicPr>
          <p:cNvPr id="8" name="Picture 7">
            <a:extLst>
              <a:ext uri="{FF2B5EF4-FFF2-40B4-BE49-F238E27FC236}">
                <a16:creationId xmlns:a16="http://schemas.microsoft.com/office/drawing/2014/main" id="{C00906FD-607D-4C93-BD87-D153D238912D}"/>
              </a:ext>
            </a:extLst>
          </p:cNvPr>
          <p:cNvPicPr>
            <a:picLocks noChangeAspect="1"/>
          </p:cNvPicPr>
          <p:nvPr/>
        </p:nvPicPr>
        <p:blipFill>
          <a:blip r:embed="rId6"/>
          <a:stretch>
            <a:fillRect/>
          </a:stretch>
        </p:blipFill>
        <p:spPr>
          <a:xfrm>
            <a:off x="6110629" y="6409986"/>
            <a:ext cx="426757" cy="420660"/>
          </a:xfrm>
          <a:prstGeom prst="rect">
            <a:avLst/>
          </a:prstGeom>
        </p:spPr>
      </p:pic>
    </p:spTree>
    <p:extLst>
      <p:ext uri="{BB962C8B-B14F-4D97-AF65-F5344CB8AC3E}">
        <p14:creationId xmlns:p14="http://schemas.microsoft.com/office/powerpoint/2010/main" val="25655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8832304" y="230222"/>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553654" y="283039"/>
            <a:ext cx="8064500" cy="616960"/>
          </a:xfrm>
          <a:prstGeom prst="rect">
            <a:avLst/>
          </a:prstGeom>
        </p:spPr>
        <p:txBody>
          <a:bodyPr/>
          <a:lstStyle/>
          <a:p>
            <a:pPr>
              <a:tabLst>
                <a:tab pos="542925" algn="l"/>
              </a:tabLst>
            </a:pPr>
            <a:br>
              <a:rPr lang="en-US" sz="2000" dirty="0"/>
            </a:br>
            <a:r>
              <a:rPr lang="en-US" sz="1800" b="1" kern="0" dirty="0">
                <a:solidFill>
                  <a:srgbClr val="0070C0"/>
                </a:solidFill>
              </a:rPr>
              <a:t>Afstand van verwittiging</a:t>
            </a:r>
          </a:p>
        </p:txBody>
      </p:sp>
      <p:sp>
        <p:nvSpPr>
          <p:cNvPr id="17" name="Rounded Rectangle 12"/>
          <p:cNvSpPr/>
          <p:nvPr/>
        </p:nvSpPr>
        <p:spPr bwMode="auto">
          <a:xfrm>
            <a:off x="1847529" y="2764740"/>
            <a:ext cx="5616624" cy="1816387"/>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b="1" dirty="0">
                <a:latin typeface="+mn-lt"/>
              </a:rPr>
              <a:t>De </a:t>
            </a:r>
            <a:r>
              <a:rPr lang="fr-BE" b="1" dirty="0" err="1">
                <a:latin typeface="+mn-lt"/>
              </a:rPr>
              <a:t>afstand</a:t>
            </a:r>
            <a:r>
              <a:rPr lang="fr-BE" b="1" dirty="0">
                <a:latin typeface="+mn-lt"/>
              </a:rPr>
              <a:t> van </a:t>
            </a:r>
            <a:r>
              <a:rPr lang="fr-BE" b="1" dirty="0" err="1">
                <a:latin typeface="+mn-lt"/>
              </a:rPr>
              <a:t>verwittiging</a:t>
            </a:r>
            <a:r>
              <a:rPr lang="fr-BE" dirty="0">
                <a:latin typeface="+mn-lt"/>
              </a:rPr>
              <a:t> </a:t>
            </a:r>
            <a:r>
              <a:rPr lang="fr-BE" dirty="0" err="1">
                <a:latin typeface="+mn-lt"/>
              </a:rPr>
              <a:t>is</a:t>
            </a:r>
            <a:r>
              <a:rPr lang="fr-BE" dirty="0">
                <a:latin typeface="+mn-lt"/>
              </a:rPr>
              <a:t>, </a:t>
            </a:r>
            <a:r>
              <a:rPr lang="fr-BE" dirty="0" err="1">
                <a:latin typeface="+mn-lt"/>
              </a:rPr>
              <a:t>ten</a:t>
            </a:r>
            <a:r>
              <a:rPr lang="fr-BE" dirty="0">
                <a:latin typeface="+mn-lt"/>
              </a:rPr>
              <a:t> </a:t>
            </a:r>
            <a:r>
              <a:rPr lang="fr-BE" dirty="0" err="1">
                <a:latin typeface="+mn-lt"/>
              </a:rPr>
              <a:t>opzichte</a:t>
            </a:r>
            <a:r>
              <a:rPr lang="fr-BE" dirty="0">
                <a:latin typeface="+mn-lt"/>
              </a:rPr>
              <a:t> van het </a:t>
            </a:r>
            <a:r>
              <a:rPr lang="fr-BE" dirty="0" err="1">
                <a:latin typeface="+mn-lt"/>
              </a:rPr>
              <a:t>werk</a:t>
            </a:r>
            <a:r>
              <a:rPr lang="fr-BE" dirty="0">
                <a:latin typeface="+mn-lt"/>
              </a:rPr>
              <a:t>, de </a:t>
            </a:r>
            <a:r>
              <a:rPr lang="fr-BE" dirty="0" err="1">
                <a:latin typeface="+mn-lt"/>
              </a:rPr>
              <a:t>minimumafstand</a:t>
            </a:r>
            <a:r>
              <a:rPr lang="fr-BE" dirty="0">
                <a:latin typeface="+mn-lt"/>
              </a:rPr>
              <a:t> op </a:t>
            </a:r>
            <a:r>
              <a:rPr lang="fr-BE" dirty="0" err="1">
                <a:latin typeface="+mn-lt"/>
              </a:rPr>
              <a:t>dewelke</a:t>
            </a:r>
            <a:r>
              <a:rPr lang="fr-BE" dirty="0">
                <a:latin typeface="+mn-lt"/>
              </a:rPr>
              <a:t> de in </a:t>
            </a:r>
            <a:r>
              <a:rPr lang="fr-BE" dirty="0" err="1">
                <a:latin typeface="+mn-lt"/>
              </a:rPr>
              <a:t>aantocht</a:t>
            </a:r>
            <a:r>
              <a:rPr lang="fr-BE" dirty="0">
                <a:latin typeface="+mn-lt"/>
              </a:rPr>
              <a:t> </a:t>
            </a:r>
            <a:r>
              <a:rPr lang="fr-BE" dirty="0" err="1">
                <a:latin typeface="+mn-lt"/>
              </a:rPr>
              <a:t>zijnde</a:t>
            </a:r>
            <a:r>
              <a:rPr lang="fr-BE" dirty="0">
                <a:latin typeface="+mn-lt"/>
              </a:rPr>
              <a:t> </a:t>
            </a:r>
            <a:r>
              <a:rPr lang="fr-BE" dirty="0" err="1">
                <a:latin typeface="+mn-lt"/>
              </a:rPr>
              <a:t>beweging</a:t>
            </a:r>
            <a:r>
              <a:rPr lang="fr-BE" dirty="0">
                <a:latin typeface="+mn-lt"/>
              </a:rPr>
              <a:t> </a:t>
            </a:r>
            <a:r>
              <a:rPr lang="fr-BE" dirty="0" err="1">
                <a:latin typeface="+mn-lt"/>
              </a:rPr>
              <a:t>ten</a:t>
            </a:r>
            <a:r>
              <a:rPr lang="fr-BE" dirty="0">
                <a:latin typeface="+mn-lt"/>
              </a:rPr>
              <a:t> </a:t>
            </a:r>
            <a:r>
              <a:rPr lang="fr-BE" dirty="0" err="1">
                <a:latin typeface="+mn-lt"/>
              </a:rPr>
              <a:t>laatste</a:t>
            </a:r>
            <a:r>
              <a:rPr lang="fr-BE" dirty="0">
                <a:latin typeface="+mn-lt"/>
              </a:rPr>
              <a:t> </a:t>
            </a:r>
            <a:r>
              <a:rPr lang="fr-BE" dirty="0" err="1">
                <a:latin typeface="+mn-lt"/>
              </a:rPr>
              <a:t>moet</a:t>
            </a:r>
            <a:r>
              <a:rPr lang="fr-BE" dirty="0">
                <a:latin typeface="+mn-lt"/>
              </a:rPr>
              <a:t> </a:t>
            </a:r>
            <a:r>
              <a:rPr lang="fr-BE" dirty="0" err="1">
                <a:latin typeface="+mn-lt"/>
              </a:rPr>
              <a:t>kunnen</a:t>
            </a:r>
            <a:r>
              <a:rPr lang="fr-BE" dirty="0">
                <a:latin typeface="+mn-lt"/>
              </a:rPr>
              <a:t> </a:t>
            </a:r>
            <a:r>
              <a:rPr lang="fr-BE" dirty="0" err="1">
                <a:latin typeface="+mn-lt"/>
              </a:rPr>
              <a:t>opgemerkt</a:t>
            </a:r>
            <a:r>
              <a:rPr lang="fr-BE" dirty="0">
                <a:latin typeface="+mn-lt"/>
              </a:rPr>
              <a:t> </a:t>
            </a:r>
            <a:r>
              <a:rPr lang="fr-BE" dirty="0" err="1">
                <a:latin typeface="+mn-lt"/>
              </a:rPr>
              <a:t>worden</a:t>
            </a:r>
            <a:r>
              <a:rPr lang="fr-BE" dirty="0">
                <a:latin typeface="+mn-lt"/>
              </a:rPr>
              <a:t> </a:t>
            </a:r>
            <a:r>
              <a:rPr lang="fr-BE" dirty="0" err="1">
                <a:latin typeface="+mn-lt"/>
              </a:rPr>
              <a:t>door</a:t>
            </a:r>
            <a:r>
              <a:rPr lang="fr-BE" dirty="0">
                <a:latin typeface="+mn-lt"/>
              </a:rPr>
              <a:t> de </a:t>
            </a:r>
            <a:r>
              <a:rPr lang="fr-BE" dirty="0" err="1">
                <a:latin typeface="+mn-lt"/>
              </a:rPr>
              <a:t>wakende</a:t>
            </a:r>
            <a:r>
              <a:rPr lang="fr-BE" dirty="0">
                <a:latin typeface="+mn-lt"/>
              </a:rPr>
              <a:t> </a:t>
            </a:r>
            <a:r>
              <a:rPr lang="fr-BE" dirty="0" err="1">
                <a:latin typeface="+mn-lt"/>
              </a:rPr>
              <a:t>bediende</a:t>
            </a:r>
            <a:r>
              <a:rPr lang="fr-BE" dirty="0">
                <a:latin typeface="+mn-lt"/>
              </a:rPr>
              <a:t> </a:t>
            </a:r>
            <a:r>
              <a:rPr lang="fr-BE" dirty="0" err="1">
                <a:latin typeface="+mn-lt"/>
              </a:rPr>
              <a:t>ten</a:t>
            </a:r>
            <a:r>
              <a:rPr lang="fr-BE" dirty="0">
                <a:latin typeface="+mn-lt"/>
              </a:rPr>
              <a:t> </a:t>
            </a:r>
            <a:r>
              <a:rPr lang="fr-BE" dirty="0" err="1">
                <a:latin typeface="+mn-lt"/>
              </a:rPr>
              <a:t>einde</a:t>
            </a:r>
            <a:r>
              <a:rPr lang="fr-BE" dirty="0">
                <a:latin typeface="+mn-lt"/>
              </a:rPr>
              <a:t> de </a:t>
            </a:r>
            <a:r>
              <a:rPr lang="fr-BE" dirty="0" err="1">
                <a:latin typeface="+mn-lt"/>
              </a:rPr>
              <a:t>aankondiging</a:t>
            </a:r>
            <a:r>
              <a:rPr lang="fr-BE" dirty="0">
                <a:latin typeface="+mn-lt"/>
              </a:rPr>
              <a:t> te </a:t>
            </a:r>
            <a:r>
              <a:rPr lang="fr-BE" dirty="0" err="1">
                <a:latin typeface="+mn-lt"/>
              </a:rPr>
              <a:t>doen</a:t>
            </a:r>
            <a:r>
              <a:rPr lang="fr-BE" dirty="0">
                <a:latin typeface="+mn-lt"/>
              </a:rPr>
              <a:t> en de in </a:t>
            </a:r>
            <a:r>
              <a:rPr lang="fr-BE" dirty="0" err="1">
                <a:latin typeface="+mn-lt"/>
              </a:rPr>
              <a:t>dienst</a:t>
            </a:r>
            <a:r>
              <a:rPr lang="fr-BE" dirty="0">
                <a:latin typeface="+mn-lt"/>
              </a:rPr>
              <a:t> </a:t>
            </a:r>
            <a:r>
              <a:rPr lang="fr-BE" dirty="0" err="1">
                <a:latin typeface="+mn-lt"/>
              </a:rPr>
              <a:t>zijnde</a:t>
            </a:r>
            <a:r>
              <a:rPr lang="fr-BE" dirty="0">
                <a:latin typeface="+mn-lt"/>
              </a:rPr>
              <a:t> </a:t>
            </a:r>
            <a:r>
              <a:rPr lang="fr-BE" dirty="0" err="1">
                <a:latin typeface="+mn-lt"/>
              </a:rPr>
              <a:t>sporen</a:t>
            </a:r>
            <a:r>
              <a:rPr lang="fr-BE" dirty="0">
                <a:latin typeface="+mn-lt"/>
              </a:rPr>
              <a:t> </a:t>
            </a:r>
            <a:r>
              <a:rPr lang="fr-BE" dirty="0" err="1">
                <a:latin typeface="+mn-lt"/>
              </a:rPr>
              <a:t>tijdig</a:t>
            </a:r>
            <a:r>
              <a:rPr lang="fr-BE" dirty="0">
                <a:latin typeface="+mn-lt"/>
              </a:rPr>
              <a:t> </a:t>
            </a:r>
            <a:r>
              <a:rPr lang="fr-BE" dirty="0" err="1">
                <a:latin typeface="+mn-lt"/>
              </a:rPr>
              <a:t>vrij</a:t>
            </a:r>
            <a:r>
              <a:rPr lang="fr-BE" dirty="0">
                <a:latin typeface="+mn-lt"/>
              </a:rPr>
              <a:t> te </a:t>
            </a:r>
            <a:r>
              <a:rPr lang="fr-BE" dirty="0" err="1">
                <a:latin typeface="+mn-lt"/>
              </a:rPr>
              <a:t>maken</a:t>
            </a:r>
            <a:r>
              <a:rPr lang="fr-BE" dirty="0">
                <a:latin typeface="+mn-lt"/>
              </a:rPr>
              <a:t>. </a:t>
            </a:r>
          </a:p>
          <a:p>
            <a:pPr algn="just">
              <a:defRPr/>
            </a:pPr>
            <a:endParaRPr lang="fr-BE" sz="1600" dirty="0"/>
          </a:p>
        </p:txBody>
      </p:sp>
      <p:pic>
        <p:nvPicPr>
          <p:cNvPr id="2" name="Picture 1"/>
          <p:cNvPicPr>
            <a:picLocks noChangeAspect="1"/>
          </p:cNvPicPr>
          <p:nvPr/>
        </p:nvPicPr>
        <p:blipFill>
          <a:blip r:embed="rId2"/>
          <a:stretch>
            <a:fillRect/>
          </a:stretch>
        </p:blipFill>
        <p:spPr>
          <a:xfrm>
            <a:off x="7873397" y="1684586"/>
            <a:ext cx="2591025" cy="4084674"/>
          </a:xfrm>
          <a:prstGeom prst="rect">
            <a:avLst/>
          </a:prstGeom>
        </p:spPr>
      </p:pic>
      <p:pic>
        <p:nvPicPr>
          <p:cNvPr id="9" name="Object 3"/>
          <p:cNvPicPr>
            <a:picLocks noChangeArrowheads="1"/>
          </p:cNvPicPr>
          <p:nvPr/>
        </p:nvPicPr>
        <p:blipFill>
          <a:blip r:embed="rId3" cstate="email">
            <a:extLst>
              <a:ext uri="{28A0092B-C50C-407E-A947-70E740481C1C}">
                <a14:useLocalDpi xmlns:a14="http://schemas.microsoft.com/office/drawing/2010/main"/>
              </a:ext>
            </a:extLst>
          </a:blip>
          <a:srcRect l="-24509" t="-18781" r="-26208" b="-5528"/>
          <a:stretch>
            <a:fillRect/>
          </a:stretch>
        </p:blipFill>
        <p:spPr bwMode="auto">
          <a:xfrm rot="21178767">
            <a:off x="1728184" y="2036478"/>
            <a:ext cx="3527203" cy="2057611"/>
          </a:xfrm>
          <a:prstGeom prst="rect">
            <a:avLst/>
          </a:prstGeom>
          <a:noFill/>
          <a:ln w="9525">
            <a:noFill/>
            <a:miter lim="800000"/>
            <a:headEnd/>
            <a:tailEnd/>
          </a:ln>
        </p:spPr>
      </p:pic>
      <p:sp>
        <p:nvSpPr>
          <p:cNvPr id="11" name="Afgeronde rechthoek 14"/>
          <p:cNvSpPr/>
          <p:nvPr/>
        </p:nvSpPr>
        <p:spPr bwMode="auto">
          <a:xfrm>
            <a:off x="1926224" y="5517232"/>
            <a:ext cx="5537929" cy="504056"/>
          </a:xfrm>
          <a:prstGeom prst="roundRect">
            <a:avLst/>
          </a:prstGeom>
          <a:noFill/>
          <a:ln w="12700" cap="flat" cmpd="sng" algn="ctr">
            <a:solidFill>
              <a:srgbClr val="0070C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De afstand van verwittiging zorgt ervoor dat het basisprincipe gegarandeerd is.</a:t>
            </a:r>
            <a:endParaRPr lang="nl-BE" sz="1200" i="1" dirty="0">
              <a:latin typeface="+mn-lt"/>
            </a:endParaRPr>
          </a:p>
        </p:txBody>
      </p:sp>
      <p:pic>
        <p:nvPicPr>
          <p:cNvPr id="5" name="Picture 4"/>
          <p:cNvPicPr>
            <a:picLocks noChangeAspect="1"/>
          </p:cNvPicPr>
          <p:nvPr/>
        </p:nvPicPr>
        <p:blipFill>
          <a:blip r:embed="rId4"/>
          <a:stretch>
            <a:fillRect/>
          </a:stretch>
        </p:blipFill>
        <p:spPr>
          <a:xfrm>
            <a:off x="6203072" y="1636816"/>
            <a:ext cx="1670449" cy="542591"/>
          </a:xfrm>
          <a:prstGeom prst="rect">
            <a:avLst/>
          </a:prstGeom>
        </p:spPr>
      </p:pic>
    </p:spTree>
    <p:extLst>
      <p:ext uri="{BB962C8B-B14F-4D97-AF65-F5344CB8AC3E}">
        <p14:creationId xmlns:p14="http://schemas.microsoft.com/office/powerpoint/2010/main" val="399775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8976320" y="102857"/>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199456" y="268746"/>
            <a:ext cx="8064500" cy="616960"/>
          </a:xfrm>
          <a:prstGeom prst="rect">
            <a:avLst/>
          </a:prstGeom>
        </p:spPr>
        <p:txBody>
          <a:bodyPr/>
          <a:lstStyle/>
          <a:p>
            <a:pPr>
              <a:tabLst>
                <a:tab pos="542925" algn="l"/>
              </a:tabLst>
            </a:pPr>
            <a:br>
              <a:rPr lang="en-US" sz="2000" dirty="0"/>
            </a:br>
            <a:r>
              <a:rPr lang="en-US" sz="1800" b="1" kern="0" dirty="0" err="1">
                <a:solidFill>
                  <a:srgbClr val="0070C0"/>
                </a:solidFill>
              </a:rPr>
              <a:t>Verband</a:t>
            </a:r>
            <a:r>
              <a:rPr lang="en-US" sz="1800" b="1" kern="0" dirty="0">
                <a:solidFill>
                  <a:srgbClr val="0070C0"/>
                </a:solidFill>
              </a:rPr>
              <a:t> </a:t>
            </a:r>
            <a:r>
              <a:rPr lang="en-US" sz="1800" b="1" kern="0" dirty="0" err="1">
                <a:solidFill>
                  <a:srgbClr val="0070C0"/>
                </a:solidFill>
              </a:rPr>
              <a:t>tussen</a:t>
            </a:r>
            <a:r>
              <a:rPr lang="en-US" sz="1800" b="1" kern="0" dirty="0">
                <a:solidFill>
                  <a:srgbClr val="0070C0"/>
                </a:solidFill>
              </a:rPr>
              <a:t>  de </a:t>
            </a:r>
            <a:r>
              <a:rPr lang="en-US" sz="1800" b="1" kern="0" dirty="0" err="1">
                <a:solidFill>
                  <a:srgbClr val="0070C0"/>
                </a:solidFill>
              </a:rPr>
              <a:t>tijd</a:t>
            </a:r>
            <a:r>
              <a:rPr lang="en-US" sz="1800" b="1" kern="0" dirty="0">
                <a:solidFill>
                  <a:srgbClr val="0070C0"/>
                </a:solidFill>
              </a:rPr>
              <a:t> van </a:t>
            </a:r>
            <a:r>
              <a:rPr lang="en-US" sz="1800" b="1" kern="0" dirty="0" err="1">
                <a:solidFill>
                  <a:srgbClr val="0070C0"/>
                </a:solidFill>
              </a:rPr>
              <a:t>vrijmaking</a:t>
            </a:r>
            <a:r>
              <a:rPr lang="en-US" sz="1800" b="1" kern="0" dirty="0">
                <a:solidFill>
                  <a:srgbClr val="0070C0"/>
                </a:solidFill>
              </a:rPr>
              <a:t> </a:t>
            </a:r>
            <a:r>
              <a:rPr lang="en-US" sz="1800" b="1" kern="0" dirty="0" err="1">
                <a:solidFill>
                  <a:srgbClr val="0070C0"/>
                </a:solidFill>
              </a:rPr>
              <a:t>en</a:t>
            </a:r>
            <a:r>
              <a:rPr lang="en-US" sz="1800" b="1" kern="0" dirty="0">
                <a:solidFill>
                  <a:srgbClr val="0070C0"/>
                </a:solidFill>
              </a:rPr>
              <a:t> de </a:t>
            </a:r>
            <a:r>
              <a:rPr lang="en-US" sz="1800" b="1" kern="0" dirty="0" err="1">
                <a:solidFill>
                  <a:srgbClr val="0070C0"/>
                </a:solidFill>
              </a:rPr>
              <a:t>afstand</a:t>
            </a:r>
            <a:r>
              <a:rPr lang="en-US" sz="1800" b="1" kern="0" dirty="0">
                <a:solidFill>
                  <a:srgbClr val="0070C0"/>
                </a:solidFill>
              </a:rPr>
              <a:t> van verwittiging</a:t>
            </a:r>
          </a:p>
        </p:txBody>
      </p:sp>
      <p:sp>
        <p:nvSpPr>
          <p:cNvPr id="10" name="Rectangle 9"/>
          <p:cNvSpPr/>
          <p:nvPr/>
        </p:nvSpPr>
        <p:spPr bwMode="auto">
          <a:xfrm>
            <a:off x="2518843" y="1879932"/>
            <a:ext cx="1504045" cy="511530"/>
          </a:xfrm>
          <a:prstGeom prst="rect">
            <a:avLst/>
          </a:prstGeom>
          <a:solidFill>
            <a:srgbClr val="FF9999"/>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100" b="1" dirty="0">
                <a:solidFill>
                  <a:schemeClr val="bg1">
                    <a:lumMod val="50000"/>
                  </a:schemeClr>
                </a:solidFill>
              </a:rPr>
              <a:t>AFSTAND VAN VERWITTIGING [m]</a:t>
            </a:r>
          </a:p>
        </p:txBody>
      </p:sp>
      <p:grpSp>
        <p:nvGrpSpPr>
          <p:cNvPr id="12" name="Group 11"/>
          <p:cNvGrpSpPr/>
          <p:nvPr/>
        </p:nvGrpSpPr>
        <p:grpSpPr>
          <a:xfrm>
            <a:off x="4583833" y="1879933"/>
            <a:ext cx="1527287" cy="1117019"/>
            <a:chOff x="2594940" y="1160344"/>
            <a:chExt cx="1527287" cy="1117019"/>
          </a:xfrm>
        </p:grpSpPr>
        <p:sp>
          <p:nvSpPr>
            <p:cNvPr id="13" name="Rectangle 12"/>
            <p:cNvSpPr/>
            <p:nvPr/>
          </p:nvSpPr>
          <p:spPr bwMode="auto">
            <a:xfrm>
              <a:off x="2594940" y="1160344"/>
              <a:ext cx="1527287" cy="1117019"/>
            </a:xfrm>
            <a:prstGeom prst="rect">
              <a:avLst/>
            </a:prstGeom>
            <a:solidFill>
              <a:schemeClr val="bg2">
                <a:lumMod val="90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1100" b="1">
                <a:solidFill>
                  <a:schemeClr val="bg1">
                    <a:lumMod val="50000"/>
                  </a:schemeClr>
                </a:solidFill>
              </a:endParaRPr>
            </a:p>
          </p:txBody>
        </p:sp>
        <p:grpSp>
          <p:nvGrpSpPr>
            <p:cNvPr id="14" name="Group 13"/>
            <p:cNvGrpSpPr>
              <a:grpSpLocks noChangeAspect="1"/>
            </p:cNvGrpSpPr>
            <p:nvPr/>
          </p:nvGrpSpPr>
          <p:grpSpPr>
            <a:xfrm>
              <a:off x="3136864" y="1613721"/>
              <a:ext cx="443439" cy="537788"/>
              <a:chOff x="5857146" y="4896988"/>
              <a:chExt cx="1085217" cy="1316114"/>
            </a:xfrm>
          </p:grpSpPr>
          <p:grpSp>
            <p:nvGrpSpPr>
              <p:cNvPr id="16" name="Group 15"/>
              <p:cNvGrpSpPr/>
              <p:nvPr/>
            </p:nvGrpSpPr>
            <p:grpSpPr>
              <a:xfrm>
                <a:off x="5857146" y="4896988"/>
                <a:ext cx="1085217" cy="1316114"/>
                <a:chOff x="5723230" y="3240843"/>
                <a:chExt cx="1085217" cy="1316114"/>
              </a:xfrm>
            </p:grpSpPr>
            <p:grpSp>
              <p:nvGrpSpPr>
                <p:cNvPr id="20" name="Group 19"/>
                <p:cNvGrpSpPr>
                  <a:grpSpLocks noChangeAspect="1"/>
                </p:cNvGrpSpPr>
                <p:nvPr/>
              </p:nvGrpSpPr>
              <p:grpSpPr>
                <a:xfrm>
                  <a:off x="5723230" y="3240843"/>
                  <a:ext cx="1085217" cy="1316114"/>
                  <a:chOff x="5913097" y="3212268"/>
                  <a:chExt cx="895350" cy="1085850"/>
                </a:xfrm>
              </p:grpSpPr>
              <p:pic>
                <p:nvPicPr>
                  <p:cNvPr id="22" name="Picture 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13097" y="3212268"/>
                    <a:ext cx="895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Arc 22"/>
                  <p:cNvSpPr>
                    <a:spLocks noChangeAspect="1"/>
                  </p:cNvSpPr>
                  <p:nvPr/>
                </p:nvSpPr>
                <p:spPr bwMode="auto">
                  <a:xfrm>
                    <a:off x="5941268" y="3483986"/>
                    <a:ext cx="756367" cy="709094"/>
                  </a:xfrm>
                  <a:prstGeom prst="arc">
                    <a:avLst>
                      <a:gd name="adj1" fmla="val 21578772"/>
                      <a:gd name="adj2" fmla="val 2890240"/>
                    </a:avLst>
                  </a:prstGeom>
                  <a:solidFill>
                    <a:srgbClr val="CC00FF"/>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sp>
              <p:nvSpPr>
                <p:cNvPr id="21" name="Arc 20"/>
                <p:cNvSpPr>
                  <a:spLocks noChangeAspect="1"/>
                </p:cNvSpPr>
                <p:nvPr/>
              </p:nvSpPr>
              <p:spPr bwMode="auto">
                <a:xfrm rot="2734486">
                  <a:off x="5755603" y="3558996"/>
                  <a:ext cx="920304" cy="862785"/>
                </a:xfrm>
                <a:prstGeom prst="arc">
                  <a:avLst>
                    <a:gd name="adj1" fmla="val 65272"/>
                    <a:gd name="adj2" fmla="val 2890240"/>
                  </a:avLst>
                </a:prstGeom>
                <a:solidFill>
                  <a:srgbClr val="FF00FF"/>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sp>
            <p:nvSpPr>
              <p:cNvPr id="18" name="Arc 17"/>
              <p:cNvSpPr>
                <a:spLocks noChangeAspect="1"/>
              </p:cNvSpPr>
              <p:nvPr/>
            </p:nvSpPr>
            <p:spPr bwMode="auto">
              <a:xfrm rot="2734486">
                <a:off x="5889519" y="5216768"/>
                <a:ext cx="920304" cy="862785"/>
              </a:xfrm>
              <a:prstGeom prst="arc">
                <a:avLst>
                  <a:gd name="adj1" fmla="val 2725930"/>
                  <a:gd name="adj2" fmla="val 4862876"/>
                </a:avLst>
              </a:prstGeom>
              <a:solidFill>
                <a:schemeClr val="tx2"/>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9" name="Arc 18"/>
              <p:cNvSpPr>
                <a:spLocks noChangeAspect="1"/>
              </p:cNvSpPr>
              <p:nvPr/>
            </p:nvSpPr>
            <p:spPr bwMode="auto">
              <a:xfrm>
                <a:off x="5897319" y="5230060"/>
                <a:ext cx="922938" cy="865255"/>
              </a:xfrm>
              <a:prstGeom prst="arc">
                <a:avLst>
                  <a:gd name="adj1" fmla="val 16168248"/>
                  <a:gd name="adj2" fmla="val 21562679"/>
                </a:avLst>
              </a:prstGeom>
              <a:solidFill>
                <a:srgbClr val="33CC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sp>
          <p:nvSpPr>
            <p:cNvPr id="15" name="TextBox 14"/>
            <p:cNvSpPr txBox="1"/>
            <p:nvPr/>
          </p:nvSpPr>
          <p:spPr>
            <a:xfrm>
              <a:off x="2594940" y="1193438"/>
              <a:ext cx="1489795" cy="430887"/>
            </a:xfrm>
            <a:prstGeom prst="rect">
              <a:avLst/>
            </a:prstGeom>
            <a:noFill/>
          </p:spPr>
          <p:txBody>
            <a:bodyPr wrap="square" rtlCol="0">
              <a:spAutoFit/>
            </a:bodyPr>
            <a:lstStyle/>
            <a:p>
              <a:pPr algn="ctr"/>
              <a:r>
                <a:rPr lang="en-US" sz="1100" b="1">
                  <a:solidFill>
                    <a:schemeClr val="bg1">
                      <a:lumMod val="50000"/>
                    </a:schemeClr>
                  </a:solidFill>
                </a:rPr>
                <a:t>TIJD VAN VRIJMAKING [sec]</a:t>
              </a:r>
              <a:endParaRPr lang="en-US" b="1">
                <a:solidFill>
                  <a:schemeClr val="bg1">
                    <a:lumMod val="50000"/>
                  </a:schemeClr>
                </a:solidFill>
              </a:endParaRPr>
            </a:p>
          </p:txBody>
        </p:sp>
      </p:grpSp>
      <p:sp>
        <p:nvSpPr>
          <p:cNvPr id="24" name="Rectangle 23"/>
          <p:cNvSpPr/>
          <p:nvPr/>
        </p:nvSpPr>
        <p:spPr bwMode="auto">
          <a:xfrm>
            <a:off x="6672064" y="1879931"/>
            <a:ext cx="2160240" cy="1117020"/>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100" b="1">
                <a:solidFill>
                  <a:schemeClr val="bg1">
                    <a:lumMod val="50000"/>
                  </a:schemeClr>
                </a:solidFill>
              </a:rPr>
              <a:t>Maximum toegelaten snelheid op de werk- en aankondigingszones [m/sec]</a:t>
            </a:r>
          </a:p>
          <a:p>
            <a:pPr algn="ctr"/>
            <a:endParaRPr lang="en-US" sz="1100" b="1">
              <a:solidFill>
                <a:schemeClr val="bg1">
                  <a:lumMod val="50000"/>
                </a:schemeClr>
              </a:solidFill>
            </a:endParaRPr>
          </a:p>
          <a:p>
            <a:pPr algn="ctr"/>
            <a:r>
              <a:rPr lang="en-US" sz="2000" b="1">
                <a:solidFill>
                  <a:schemeClr val="bg1">
                    <a:lumMod val="50000"/>
                  </a:schemeClr>
                </a:solidFill>
              </a:rPr>
              <a:t>V</a:t>
            </a:r>
            <a:r>
              <a:rPr lang="en-US" sz="1100" b="1">
                <a:solidFill>
                  <a:schemeClr val="bg1">
                    <a:lumMod val="50000"/>
                  </a:schemeClr>
                </a:solidFill>
              </a:rPr>
              <a:t>max</a:t>
            </a:r>
          </a:p>
        </p:txBody>
      </p:sp>
      <p:sp>
        <p:nvSpPr>
          <p:cNvPr id="25" name="TextBox 24"/>
          <p:cNvSpPr txBox="1"/>
          <p:nvPr/>
        </p:nvSpPr>
        <p:spPr>
          <a:xfrm>
            <a:off x="4007768" y="1879932"/>
            <a:ext cx="576064" cy="338554"/>
          </a:xfrm>
          <a:prstGeom prst="rect">
            <a:avLst/>
          </a:prstGeom>
          <a:noFill/>
        </p:spPr>
        <p:txBody>
          <a:bodyPr wrap="square" rtlCol="0">
            <a:spAutoFit/>
          </a:bodyPr>
          <a:lstStyle/>
          <a:p>
            <a:pPr algn="ctr"/>
            <a:r>
              <a:rPr lang="en-US" sz="1600"/>
              <a:t>=</a:t>
            </a:r>
          </a:p>
        </p:txBody>
      </p:sp>
      <p:sp>
        <p:nvSpPr>
          <p:cNvPr id="26" name="TextBox 25"/>
          <p:cNvSpPr txBox="1"/>
          <p:nvPr/>
        </p:nvSpPr>
        <p:spPr>
          <a:xfrm>
            <a:off x="6096000" y="1879932"/>
            <a:ext cx="576064" cy="338554"/>
          </a:xfrm>
          <a:prstGeom prst="rect">
            <a:avLst/>
          </a:prstGeom>
          <a:noFill/>
        </p:spPr>
        <p:txBody>
          <a:bodyPr wrap="square" rtlCol="0">
            <a:spAutoFit/>
          </a:bodyPr>
          <a:lstStyle/>
          <a:p>
            <a:pPr algn="ctr"/>
            <a:r>
              <a:rPr lang="en-US" sz="1600"/>
              <a:t>x</a:t>
            </a:r>
          </a:p>
        </p:txBody>
      </p:sp>
      <p:sp>
        <p:nvSpPr>
          <p:cNvPr id="43" name="Rounded Rectangle 12"/>
          <p:cNvSpPr/>
          <p:nvPr/>
        </p:nvSpPr>
        <p:spPr bwMode="auto">
          <a:xfrm>
            <a:off x="1343472" y="4149080"/>
            <a:ext cx="9217024" cy="1226915"/>
          </a:xfrm>
          <a:prstGeom prst="roundRect">
            <a:avLst/>
          </a:prstGeom>
          <a:noFill/>
          <a:ln w="3175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BE" dirty="0" err="1">
                <a:latin typeface="+mn-lt"/>
              </a:rPr>
              <a:t>Deze</a:t>
            </a:r>
            <a:r>
              <a:rPr lang="fr-BE" dirty="0">
                <a:latin typeface="+mn-lt"/>
              </a:rPr>
              <a:t> </a:t>
            </a:r>
            <a:r>
              <a:rPr lang="fr-BE" dirty="0" err="1">
                <a:latin typeface="+mn-lt"/>
              </a:rPr>
              <a:t>afstand</a:t>
            </a:r>
            <a:r>
              <a:rPr lang="fr-BE" dirty="0">
                <a:latin typeface="+mn-lt"/>
              </a:rPr>
              <a:t> </a:t>
            </a:r>
            <a:r>
              <a:rPr lang="fr-BE" dirty="0" err="1">
                <a:latin typeface="+mn-lt"/>
              </a:rPr>
              <a:t>is</a:t>
            </a:r>
            <a:r>
              <a:rPr lang="fr-BE" dirty="0">
                <a:latin typeface="+mn-lt"/>
              </a:rPr>
              <a:t> dus </a:t>
            </a:r>
            <a:r>
              <a:rPr lang="fr-BE" dirty="0" err="1">
                <a:latin typeface="+mn-lt"/>
              </a:rPr>
              <a:t>gelijk</a:t>
            </a:r>
            <a:r>
              <a:rPr lang="fr-BE" dirty="0">
                <a:latin typeface="+mn-lt"/>
              </a:rPr>
              <a:t> </a:t>
            </a:r>
            <a:r>
              <a:rPr lang="fr-BE" dirty="0" err="1">
                <a:latin typeface="+mn-lt"/>
              </a:rPr>
              <a:t>aan</a:t>
            </a:r>
            <a:r>
              <a:rPr lang="fr-BE" dirty="0">
                <a:latin typeface="+mn-lt"/>
              </a:rPr>
              <a:t> de </a:t>
            </a:r>
            <a:r>
              <a:rPr lang="fr-BE" dirty="0" err="1">
                <a:latin typeface="+mn-lt"/>
              </a:rPr>
              <a:t>tijd</a:t>
            </a:r>
            <a:r>
              <a:rPr lang="fr-BE" dirty="0">
                <a:latin typeface="+mn-lt"/>
              </a:rPr>
              <a:t> van </a:t>
            </a:r>
            <a:r>
              <a:rPr lang="fr-BE" dirty="0" err="1">
                <a:latin typeface="+mn-lt"/>
              </a:rPr>
              <a:t>vrijmaking</a:t>
            </a:r>
            <a:r>
              <a:rPr lang="fr-BE" dirty="0">
                <a:latin typeface="+mn-lt"/>
              </a:rPr>
              <a:t>, </a:t>
            </a:r>
            <a:r>
              <a:rPr lang="fr-BE" dirty="0" err="1">
                <a:latin typeface="+mn-lt"/>
              </a:rPr>
              <a:t>uitgedrukt</a:t>
            </a:r>
            <a:r>
              <a:rPr lang="fr-BE" dirty="0">
                <a:latin typeface="+mn-lt"/>
              </a:rPr>
              <a:t> in </a:t>
            </a:r>
            <a:r>
              <a:rPr lang="fr-BE" dirty="0" err="1">
                <a:latin typeface="+mn-lt"/>
              </a:rPr>
              <a:t>seconden</a:t>
            </a:r>
            <a:r>
              <a:rPr lang="fr-BE" dirty="0">
                <a:latin typeface="+mn-lt"/>
              </a:rPr>
              <a:t>, </a:t>
            </a:r>
            <a:r>
              <a:rPr lang="fr-BE" dirty="0" err="1">
                <a:latin typeface="+mn-lt"/>
              </a:rPr>
              <a:t>vermenigvuldigd</a:t>
            </a:r>
            <a:r>
              <a:rPr lang="fr-BE" dirty="0">
                <a:latin typeface="+mn-lt"/>
              </a:rPr>
              <a:t> met de op de </a:t>
            </a:r>
            <a:r>
              <a:rPr lang="fr-BE" dirty="0" err="1">
                <a:latin typeface="+mn-lt"/>
              </a:rPr>
              <a:t>werk</a:t>
            </a:r>
            <a:r>
              <a:rPr lang="fr-BE" dirty="0">
                <a:latin typeface="+mn-lt"/>
              </a:rPr>
              <a:t>- en </a:t>
            </a:r>
            <a:r>
              <a:rPr lang="fr-BE" dirty="0" err="1">
                <a:latin typeface="+mn-lt"/>
              </a:rPr>
              <a:t>aankondigingszones</a:t>
            </a:r>
            <a:r>
              <a:rPr lang="fr-BE" dirty="0">
                <a:latin typeface="+mn-lt"/>
              </a:rPr>
              <a:t> maximum </a:t>
            </a:r>
            <a:r>
              <a:rPr lang="fr-BE" dirty="0" err="1">
                <a:latin typeface="+mn-lt"/>
              </a:rPr>
              <a:t>toegelaten</a:t>
            </a:r>
            <a:r>
              <a:rPr lang="fr-BE" dirty="0">
                <a:latin typeface="+mn-lt"/>
              </a:rPr>
              <a:t> </a:t>
            </a:r>
            <a:r>
              <a:rPr lang="fr-BE" dirty="0" err="1">
                <a:latin typeface="+mn-lt"/>
              </a:rPr>
              <a:t>snelheid</a:t>
            </a:r>
            <a:r>
              <a:rPr lang="fr-BE" dirty="0">
                <a:latin typeface="+mn-lt"/>
              </a:rPr>
              <a:t>, </a:t>
            </a:r>
            <a:r>
              <a:rPr lang="fr-BE" dirty="0" err="1">
                <a:latin typeface="+mn-lt"/>
              </a:rPr>
              <a:t>uitgedrukt</a:t>
            </a:r>
            <a:r>
              <a:rPr lang="fr-BE" dirty="0">
                <a:latin typeface="+mn-lt"/>
              </a:rPr>
              <a:t> in </a:t>
            </a:r>
            <a:r>
              <a:rPr lang="fr-BE" dirty="0" err="1">
                <a:latin typeface="+mn-lt"/>
              </a:rPr>
              <a:t>meter</a:t>
            </a:r>
            <a:r>
              <a:rPr lang="fr-BE" dirty="0">
                <a:latin typeface="+mn-lt"/>
              </a:rPr>
              <a:t> per seconde (</a:t>
            </a:r>
            <a:r>
              <a:rPr lang="fr-BE" dirty="0" err="1">
                <a:latin typeface="+mn-lt"/>
              </a:rPr>
              <a:t>tijdelijke</a:t>
            </a:r>
            <a:r>
              <a:rPr lang="fr-BE" dirty="0">
                <a:latin typeface="+mn-lt"/>
              </a:rPr>
              <a:t> </a:t>
            </a:r>
            <a:r>
              <a:rPr lang="fr-BE" dirty="0" err="1">
                <a:latin typeface="+mn-lt"/>
              </a:rPr>
              <a:t>snelheidsbeperking</a:t>
            </a:r>
            <a:r>
              <a:rPr lang="fr-BE" dirty="0">
                <a:latin typeface="+mn-lt"/>
              </a:rPr>
              <a:t> </a:t>
            </a:r>
            <a:r>
              <a:rPr lang="fr-BE" b="1" dirty="0">
                <a:latin typeface="+mn-lt"/>
              </a:rPr>
              <a:t>niet</a:t>
            </a:r>
            <a:r>
              <a:rPr lang="fr-BE" dirty="0">
                <a:latin typeface="+mn-lt"/>
              </a:rPr>
              <a:t> in </a:t>
            </a:r>
            <a:r>
              <a:rPr lang="fr-BE" dirty="0" err="1">
                <a:latin typeface="+mn-lt"/>
              </a:rPr>
              <a:t>aanmerking</a:t>
            </a:r>
            <a:r>
              <a:rPr lang="fr-BE" dirty="0">
                <a:latin typeface="+mn-lt"/>
              </a:rPr>
              <a:t> </a:t>
            </a:r>
            <a:r>
              <a:rPr lang="fr-BE" dirty="0" err="1">
                <a:latin typeface="+mn-lt"/>
              </a:rPr>
              <a:t>genomen</a:t>
            </a:r>
            <a:r>
              <a:rPr lang="fr-BE" dirty="0">
                <a:latin typeface="+mn-lt"/>
              </a:rPr>
              <a:t>).</a:t>
            </a:r>
          </a:p>
          <a:p>
            <a:pPr algn="just">
              <a:defRPr/>
            </a:pPr>
            <a:endParaRPr lang="fr-BE" sz="1600" dirty="0">
              <a:latin typeface="+mn-lt"/>
            </a:endParaRPr>
          </a:p>
          <a:p>
            <a:pPr algn="just">
              <a:defRPr/>
            </a:pPr>
            <a:endParaRPr lang="fr-BE" sz="1600" dirty="0"/>
          </a:p>
        </p:txBody>
      </p:sp>
    </p:spTree>
    <p:extLst>
      <p:ext uri="{BB962C8B-B14F-4D97-AF65-F5344CB8AC3E}">
        <p14:creationId xmlns:p14="http://schemas.microsoft.com/office/powerpoint/2010/main" val="41771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9048328" y="140706"/>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228184" y="279707"/>
            <a:ext cx="8064500" cy="616960"/>
          </a:xfrm>
          <a:prstGeom prst="rect">
            <a:avLst/>
          </a:prstGeom>
        </p:spPr>
        <p:txBody>
          <a:bodyPr/>
          <a:lstStyle/>
          <a:p>
            <a:pPr>
              <a:tabLst>
                <a:tab pos="542925" algn="l"/>
              </a:tabLst>
            </a:pPr>
            <a:br>
              <a:rPr lang="en-US" sz="2000" dirty="0"/>
            </a:br>
            <a:r>
              <a:rPr lang="en-US" sz="1800" b="1" kern="0" dirty="0">
                <a:solidFill>
                  <a:srgbClr val="0070C0"/>
                </a:solidFill>
              </a:rPr>
              <a:t>Afstand van verwittiging</a:t>
            </a:r>
          </a:p>
        </p:txBody>
      </p:sp>
      <p:sp>
        <p:nvSpPr>
          <p:cNvPr id="12" name="TextBox 11"/>
          <p:cNvSpPr txBox="1"/>
          <p:nvPr/>
        </p:nvSpPr>
        <p:spPr>
          <a:xfrm>
            <a:off x="2505582" y="6021288"/>
            <a:ext cx="3314800" cy="230832"/>
          </a:xfrm>
          <a:prstGeom prst="rect">
            <a:avLst/>
          </a:prstGeom>
          <a:noFill/>
        </p:spPr>
        <p:txBody>
          <a:bodyPr wrap="square" rtlCol="0">
            <a:spAutoFit/>
          </a:bodyPr>
          <a:lstStyle/>
          <a:p>
            <a:r>
              <a:rPr lang="en-US" sz="900" dirty="0"/>
              <a:t>	: detectiepunt kant Lokeren</a:t>
            </a:r>
          </a:p>
        </p:txBody>
      </p:sp>
      <p:sp>
        <p:nvSpPr>
          <p:cNvPr id="13" name="TextBox 12"/>
          <p:cNvSpPr txBox="1"/>
          <p:nvPr/>
        </p:nvSpPr>
        <p:spPr>
          <a:xfrm>
            <a:off x="5958836" y="6021288"/>
            <a:ext cx="3314800" cy="230832"/>
          </a:xfrm>
          <a:prstGeom prst="rect">
            <a:avLst/>
          </a:prstGeom>
          <a:noFill/>
        </p:spPr>
        <p:txBody>
          <a:bodyPr wrap="square" rtlCol="0">
            <a:spAutoFit/>
          </a:bodyPr>
          <a:lstStyle/>
          <a:p>
            <a:r>
              <a:rPr lang="en-US" sz="900" dirty="0"/>
              <a:t>	: detectiepunt kant </a:t>
            </a:r>
            <a:r>
              <a:rPr lang="en-US" sz="900" dirty="0" err="1"/>
              <a:t>Dendermonde</a:t>
            </a:r>
            <a:endParaRPr lang="en-US" sz="900" dirty="0"/>
          </a:p>
        </p:txBody>
      </p:sp>
      <p:pic>
        <p:nvPicPr>
          <p:cNvPr id="14"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33036" y="1378074"/>
            <a:ext cx="4574692" cy="76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Down Arrow 14"/>
          <p:cNvSpPr/>
          <p:nvPr/>
        </p:nvSpPr>
        <p:spPr bwMode="auto">
          <a:xfrm>
            <a:off x="3791744" y="1743069"/>
            <a:ext cx="492620" cy="1128548"/>
          </a:xfrm>
          <a:prstGeom prst="downArrow">
            <a:avLst/>
          </a:prstGeom>
          <a:solidFill>
            <a:srgbClr val="FF9999"/>
          </a:solidFill>
          <a:ln w="31750" cap="flat" cmpd="sng" algn="ctr">
            <a:solidFill>
              <a:srgbClr val="FF99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6" name="Rounded Rectangle 15"/>
          <p:cNvSpPr/>
          <p:nvPr/>
        </p:nvSpPr>
        <p:spPr bwMode="auto">
          <a:xfrm>
            <a:off x="2505581" y="2883198"/>
            <a:ext cx="6895103" cy="3013124"/>
          </a:xfrm>
          <a:prstGeom prst="roundRect">
            <a:avLst/>
          </a:prstGeom>
          <a:noFill/>
          <a:ln w="317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40" name="Oval 39"/>
          <p:cNvSpPr/>
          <p:nvPr/>
        </p:nvSpPr>
        <p:spPr bwMode="auto">
          <a:xfrm>
            <a:off x="3336689" y="6069318"/>
            <a:ext cx="144016" cy="138793"/>
          </a:xfrm>
          <a:prstGeom prst="ellipse">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41" name="Rectangle 40"/>
          <p:cNvSpPr/>
          <p:nvPr/>
        </p:nvSpPr>
        <p:spPr bwMode="auto">
          <a:xfrm>
            <a:off x="6744072" y="6076355"/>
            <a:ext cx="144016" cy="124718"/>
          </a:xfrm>
          <a:prstGeom prst="rect">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nvGrpSpPr>
          <p:cNvPr id="81" name="Group 80"/>
          <p:cNvGrpSpPr/>
          <p:nvPr/>
        </p:nvGrpSpPr>
        <p:grpSpPr>
          <a:xfrm>
            <a:off x="2927648" y="2967708"/>
            <a:ext cx="6278744" cy="2844103"/>
            <a:chOff x="2883189" y="3019488"/>
            <a:chExt cx="6278744" cy="2844103"/>
          </a:xfrm>
        </p:grpSpPr>
        <p:sp>
          <p:nvSpPr>
            <p:cNvPr id="82" name="TextBox 81"/>
            <p:cNvSpPr txBox="1"/>
            <p:nvPr/>
          </p:nvSpPr>
          <p:spPr>
            <a:xfrm>
              <a:off x="3684901" y="5605238"/>
              <a:ext cx="1885673" cy="215444"/>
            </a:xfrm>
            <a:prstGeom prst="rect">
              <a:avLst/>
            </a:prstGeom>
            <a:noFill/>
          </p:spPr>
          <p:txBody>
            <a:bodyPr wrap="square" rtlCol="0">
              <a:spAutoFit/>
            </a:bodyPr>
            <a:lstStyle/>
            <a:p>
              <a:pPr algn="ctr">
                <a:tabLst>
                  <a:tab pos="1619250" algn="r"/>
                </a:tabLst>
              </a:pPr>
              <a:r>
                <a:rPr lang="en-US" sz="800" b="1" dirty="0">
                  <a:solidFill>
                    <a:srgbClr val="FF0000"/>
                  </a:solidFill>
                </a:rPr>
                <a:t>Afstand van verwittiging</a:t>
              </a:r>
            </a:p>
          </p:txBody>
        </p:sp>
        <p:sp>
          <p:nvSpPr>
            <p:cNvPr id="83" name="TextBox 82"/>
            <p:cNvSpPr txBox="1"/>
            <p:nvPr/>
          </p:nvSpPr>
          <p:spPr>
            <a:xfrm>
              <a:off x="6354142" y="5615949"/>
              <a:ext cx="1885673" cy="215444"/>
            </a:xfrm>
            <a:prstGeom prst="rect">
              <a:avLst/>
            </a:prstGeom>
            <a:noFill/>
          </p:spPr>
          <p:txBody>
            <a:bodyPr wrap="square" rtlCol="0">
              <a:spAutoFit/>
            </a:bodyPr>
            <a:lstStyle/>
            <a:p>
              <a:pPr algn="ctr">
                <a:tabLst>
                  <a:tab pos="1619250" algn="r"/>
                </a:tabLst>
              </a:pPr>
              <a:r>
                <a:rPr lang="en-US" sz="800" b="1" dirty="0">
                  <a:solidFill>
                    <a:srgbClr val="FF0000"/>
                  </a:solidFill>
                </a:rPr>
                <a:t>Afstand van verwittiging</a:t>
              </a:r>
            </a:p>
          </p:txBody>
        </p:sp>
        <p:sp>
          <p:nvSpPr>
            <p:cNvPr id="84" name="TextBox 83"/>
            <p:cNvSpPr txBox="1"/>
            <p:nvPr/>
          </p:nvSpPr>
          <p:spPr>
            <a:xfrm>
              <a:off x="2910835" y="4653358"/>
              <a:ext cx="806976" cy="276999"/>
            </a:xfrm>
            <a:prstGeom prst="rect">
              <a:avLst/>
            </a:prstGeom>
            <a:noFill/>
          </p:spPr>
          <p:txBody>
            <a:bodyPr wrap="square" rtlCol="0">
              <a:spAutoFit/>
            </a:bodyPr>
            <a:lstStyle/>
            <a:p>
              <a:r>
                <a:rPr lang="en-GB" sz="1000" b="1" dirty="0" err="1">
                  <a:latin typeface="+mn-lt"/>
                </a:rPr>
                <a:t>Lokeren</a:t>
              </a:r>
              <a:r>
                <a:rPr lang="en-GB" sz="1200" dirty="0"/>
                <a:t> </a:t>
              </a:r>
            </a:p>
          </p:txBody>
        </p:sp>
        <p:sp>
          <p:nvSpPr>
            <p:cNvPr id="85" name="Rectangle 84"/>
            <p:cNvSpPr/>
            <p:nvPr/>
          </p:nvSpPr>
          <p:spPr>
            <a:xfrm>
              <a:off x="8211032" y="4671230"/>
              <a:ext cx="950901" cy="246221"/>
            </a:xfrm>
            <a:prstGeom prst="rect">
              <a:avLst/>
            </a:prstGeom>
          </p:spPr>
          <p:txBody>
            <a:bodyPr wrap="none">
              <a:spAutoFit/>
            </a:bodyPr>
            <a:lstStyle/>
            <a:p>
              <a:r>
                <a:rPr lang="en-GB" sz="1000" b="1" dirty="0">
                  <a:latin typeface="+mn-lt"/>
                </a:rPr>
                <a:t>Dendermonde</a:t>
              </a:r>
              <a:endParaRPr lang="en-GB" sz="1000" dirty="0">
                <a:latin typeface="+mn-lt"/>
              </a:endParaRPr>
            </a:p>
          </p:txBody>
        </p:sp>
        <p:cxnSp>
          <p:nvCxnSpPr>
            <p:cNvPr id="86" name="Straight Connector 14"/>
            <p:cNvCxnSpPr/>
            <p:nvPr/>
          </p:nvCxnSpPr>
          <p:spPr bwMode="auto">
            <a:xfrm flipV="1">
              <a:off x="2918424" y="5023015"/>
              <a:ext cx="5912081" cy="17546"/>
            </a:xfrm>
            <a:prstGeom prst="line">
              <a:avLst/>
            </a:prstGeom>
            <a:solidFill>
              <a:schemeClr val="accent1"/>
            </a:solidFill>
            <a:ln w="22225" cap="flat" cmpd="sng" algn="ctr">
              <a:solidFill>
                <a:srgbClr val="0070C0"/>
              </a:solidFill>
              <a:prstDash val="solid"/>
              <a:round/>
              <a:headEnd type="none" w="med" len="med"/>
              <a:tailEnd type="none" w="med" len="med"/>
            </a:ln>
            <a:effectLst/>
          </p:spPr>
        </p:cxnSp>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1426" y="3019488"/>
              <a:ext cx="285007" cy="627404"/>
            </a:xfrm>
            <a:prstGeom prst="rect">
              <a:avLst/>
            </a:prstGeom>
          </p:spPr>
        </p:pic>
        <p:cxnSp>
          <p:nvCxnSpPr>
            <p:cNvPr id="88" name="Straight Connector 14"/>
            <p:cNvCxnSpPr/>
            <p:nvPr/>
          </p:nvCxnSpPr>
          <p:spPr bwMode="auto">
            <a:xfrm flipV="1">
              <a:off x="2883189" y="5391682"/>
              <a:ext cx="5912081" cy="17546"/>
            </a:xfrm>
            <a:prstGeom prst="line">
              <a:avLst/>
            </a:prstGeom>
            <a:solidFill>
              <a:schemeClr val="accent1"/>
            </a:solidFill>
            <a:ln w="22225" cap="flat" cmpd="sng" algn="ctr">
              <a:solidFill>
                <a:srgbClr val="0070C0"/>
              </a:solidFill>
              <a:prstDash val="solid"/>
              <a:round/>
              <a:headEnd type="none" w="med" len="med"/>
              <a:tailEnd type="none" w="med" len="med"/>
            </a:ln>
            <a:effectLst/>
          </p:spPr>
        </p:cxnSp>
        <p:sp>
          <p:nvSpPr>
            <p:cNvPr id="89" name="Oval 88"/>
            <p:cNvSpPr>
              <a:spLocks noChangeArrowheads="1"/>
            </p:cNvSpPr>
            <p:nvPr/>
          </p:nvSpPr>
          <p:spPr bwMode="auto">
            <a:xfrm>
              <a:off x="3717811" y="4999562"/>
              <a:ext cx="76669" cy="72628"/>
            </a:xfrm>
            <a:prstGeom prst="ellipse">
              <a:avLst/>
            </a:prstGeom>
            <a:solidFill>
              <a:srgbClr val="FF0000"/>
            </a:solidFill>
            <a:ln w="3175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90" name="Oval 63"/>
            <p:cNvSpPr>
              <a:spLocks noChangeArrowheads="1"/>
            </p:cNvSpPr>
            <p:nvPr/>
          </p:nvSpPr>
          <p:spPr bwMode="auto">
            <a:xfrm>
              <a:off x="3719142" y="5363535"/>
              <a:ext cx="76669" cy="72628"/>
            </a:xfrm>
            <a:prstGeom prst="ellipse">
              <a:avLst/>
            </a:prstGeom>
            <a:solidFill>
              <a:srgbClr val="FF0000"/>
            </a:solidFill>
            <a:ln w="3175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91" name="Rectangle 18"/>
            <p:cNvSpPr>
              <a:spLocks noChangeArrowheads="1"/>
            </p:cNvSpPr>
            <p:nvPr/>
          </p:nvSpPr>
          <p:spPr bwMode="auto">
            <a:xfrm>
              <a:off x="7994571" y="4981911"/>
              <a:ext cx="88111" cy="81172"/>
            </a:xfrm>
            <a:prstGeom prst="rect">
              <a:avLst/>
            </a:prstGeom>
            <a:solidFill>
              <a:srgbClr val="FF0000"/>
            </a:solidFill>
            <a:ln>
              <a:noFill/>
            </a:ln>
            <a:extLst>
              <a:ext uri="{91240B29-F687-4F45-9708-019B960494DF}">
                <a14:hiddenLine xmlns:a14="http://schemas.microsoft.com/office/drawing/2010/main" w="317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92" name="Rectangle 18"/>
            <p:cNvSpPr>
              <a:spLocks noChangeArrowheads="1"/>
            </p:cNvSpPr>
            <p:nvPr/>
          </p:nvSpPr>
          <p:spPr bwMode="auto">
            <a:xfrm>
              <a:off x="7991511" y="5359003"/>
              <a:ext cx="88111" cy="81172"/>
            </a:xfrm>
            <a:prstGeom prst="rect">
              <a:avLst/>
            </a:prstGeom>
            <a:solidFill>
              <a:srgbClr val="FF0000"/>
            </a:solidFill>
            <a:ln>
              <a:noFill/>
            </a:ln>
            <a:extLst>
              <a:ext uri="{91240B29-F687-4F45-9708-019B960494DF}">
                <a14:hiddenLine xmlns:a14="http://schemas.microsoft.com/office/drawing/2010/main" w="317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93" name="Rectangle 102"/>
            <p:cNvSpPr>
              <a:spLocks noChangeArrowheads="1"/>
            </p:cNvSpPr>
            <p:nvPr/>
          </p:nvSpPr>
          <p:spPr bwMode="auto">
            <a:xfrm>
              <a:off x="5519838" y="4920619"/>
              <a:ext cx="912381" cy="213279"/>
            </a:xfrm>
            <a:prstGeom prst="rect">
              <a:avLst/>
            </a:prstGeom>
            <a:solidFill>
              <a:srgbClr val="FFFF00"/>
            </a:solidFill>
            <a:ln w="31750" algn="ctr">
              <a:solidFill>
                <a:srgbClr val="FFC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94" name="Chevron 93"/>
            <p:cNvSpPr>
              <a:spLocks noChangeArrowheads="1"/>
            </p:cNvSpPr>
            <p:nvPr/>
          </p:nvSpPr>
          <p:spPr bwMode="auto">
            <a:xfrm>
              <a:off x="3183856" y="4984920"/>
              <a:ext cx="102988" cy="97194"/>
            </a:xfrm>
            <a:prstGeom prst="chevron">
              <a:avLst>
                <a:gd name="adj" fmla="val 50000"/>
              </a:avLst>
            </a:prstGeom>
            <a:solidFill>
              <a:schemeClr val="accent1"/>
            </a:solidFill>
            <a:ln w="31750" algn="ctr">
              <a:solidFill>
                <a:srgbClr val="0070C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95" name="Chevron 94"/>
            <p:cNvSpPr>
              <a:spLocks noChangeAspect="1"/>
            </p:cNvSpPr>
            <p:nvPr/>
          </p:nvSpPr>
          <p:spPr bwMode="auto">
            <a:xfrm flipH="1">
              <a:off x="3190111" y="5351610"/>
              <a:ext cx="102988" cy="97193"/>
            </a:xfrm>
            <a:prstGeom prst="chevron">
              <a:avLst>
                <a:gd name="adj" fmla="val 50000"/>
              </a:avLst>
            </a:prstGeom>
            <a:solidFill>
              <a:schemeClr val="accent1"/>
            </a:solidFill>
            <a:ln w="31750" algn="ctr">
              <a:solidFill>
                <a:srgbClr val="0070C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cxnSp>
          <p:nvCxnSpPr>
            <p:cNvPr id="96" name="Straight Arrow Connector 95"/>
            <p:cNvCxnSpPr/>
            <p:nvPr/>
          </p:nvCxnSpPr>
          <p:spPr>
            <a:xfrm>
              <a:off x="6038441" y="3612605"/>
              <a:ext cx="1982942" cy="136918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5998034" y="3636702"/>
              <a:ext cx="2011317" cy="171978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87" idx="2"/>
            </p:cNvCxnSpPr>
            <p:nvPr/>
          </p:nvCxnSpPr>
          <p:spPr>
            <a:xfrm>
              <a:off x="5823930" y="3646892"/>
              <a:ext cx="179851" cy="532845"/>
            </a:xfrm>
            <a:prstGeom prst="straightConnector1">
              <a:avLst/>
            </a:prstGeom>
            <a:ln w="1905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9" name="Picture 98" descr="D:\Documents And Settings\GQR7802\Local Settings\Temporary Internet Files\Content.IE5\HNYX0581\MC900441310[1].png"/>
            <p:cNvPicPr/>
            <p:nvPr/>
          </p:nvPicPr>
          <p:blipFill>
            <a:blip r:embed="rId4" cstate="print"/>
            <a:srcRect/>
            <a:stretch>
              <a:fillRect/>
            </a:stretch>
          </p:blipFill>
          <p:spPr bwMode="auto">
            <a:xfrm>
              <a:off x="6839358" y="4128958"/>
              <a:ext cx="177596" cy="165763"/>
            </a:xfrm>
            <a:prstGeom prst="rect">
              <a:avLst/>
            </a:prstGeom>
            <a:noFill/>
          </p:spPr>
        </p:pic>
        <p:pic>
          <p:nvPicPr>
            <p:cNvPr id="100" name="Picture 99" descr="D:\Documents And Settings\GQR7802\Local Settings\Temporary Internet Files\Content.IE5\HNYX0581\MC900441310[1].png"/>
            <p:cNvPicPr/>
            <p:nvPr/>
          </p:nvPicPr>
          <p:blipFill>
            <a:blip r:embed="rId4" cstate="print"/>
            <a:srcRect/>
            <a:stretch>
              <a:fillRect/>
            </a:stretch>
          </p:blipFill>
          <p:spPr bwMode="auto">
            <a:xfrm>
              <a:off x="6837649" y="4315576"/>
              <a:ext cx="177596" cy="165763"/>
            </a:xfrm>
            <a:prstGeom prst="rect">
              <a:avLst/>
            </a:prstGeom>
            <a:noFill/>
          </p:spPr>
        </p:pic>
        <p:grpSp>
          <p:nvGrpSpPr>
            <p:cNvPr id="101" name="Group 176"/>
            <p:cNvGrpSpPr>
              <a:grpSpLocks noChangeAspect="1"/>
            </p:cNvGrpSpPr>
            <p:nvPr/>
          </p:nvGrpSpPr>
          <p:grpSpPr bwMode="auto">
            <a:xfrm>
              <a:off x="5461252" y="4997360"/>
              <a:ext cx="117171" cy="72374"/>
              <a:chOff x="7956376" y="548680"/>
              <a:chExt cx="216024" cy="144016"/>
            </a:xfrm>
          </p:grpSpPr>
          <p:cxnSp>
            <p:nvCxnSpPr>
              <p:cNvPr id="129" name="Straight Connector 108"/>
              <p:cNvCxnSpPr>
                <a:cxnSpLocks noChangeShapeType="1"/>
              </p:cNvCxnSpPr>
              <p:nvPr/>
            </p:nvCxnSpPr>
            <p:spPr bwMode="auto">
              <a:xfrm>
                <a:off x="7956376" y="548680"/>
                <a:ext cx="216024"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30" name="Straight Connector 109"/>
              <p:cNvCxnSpPr>
                <a:cxnSpLocks noChangeShapeType="1"/>
              </p:cNvCxnSpPr>
              <p:nvPr/>
            </p:nvCxnSpPr>
            <p:spPr bwMode="auto">
              <a:xfrm flipH="1">
                <a:off x="7956376" y="548680"/>
                <a:ext cx="207640"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pic>
          <p:nvPicPr>
            <p:cNvPr id="102" name="Picture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6823" y="4112863"/>
              <a:ext cx="316551" cy="454251"/>
            </a:xfrm>
            <a:prstGeom prst="rect">
              <a:avLst/>
            </a:prstGeom>
          </p:spPr>
        </p:pic>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2364" y="4107467"/>
              <a:ext cx="316551" cy="454251"/>
            </a:xfrm>
            <a:prstGeom prst="rect">
              <a:avLst/>
            </a:prstGeom>
          </p:spPr>
        </p:pic>
        <p:grpSp>
          <p:nvGrpSpPr>
            <p:cNvPr id="104" name="Group 176"/>
            <p:cNvGrpSpPr>
              <a:grpSpLocks noChangeAspect="1"/>
            </p:cNvGrpSpPr>
            <p:nvPr/>
          </p:nvGrpSpPr>
          <p:grpSpPr bwMode="auto">
            <a:xfrm>
              <a:off x="6377032" y="4991035"/>
              <a:ext cx="117171" cy="72374"/>
              <a:chOff x="7956376" y="548680"/>
              <a:chExt cx="216024" cy="144016"/>
            </a:xfrm>
          </p:grpSpPr>
          <p:cxnSp>
            <p:nvCxnSpPr>
              <p:cNvPr id="127" name="Straight Connector 108"/>
              <p:cNvCxnSpPr>
                <a:cxnSpLocks noChangeShapeType="1"/>
              </p:cNvCxnSpPr>
              <p:nvPr/>
            </p:nvCxnSpPr>
            <p:spPr bwMode="auto">
              <a:xfrm>
                <a:off x="7956376" y="548680"/>
                <a:ext cx="216024"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28" name="Straight Connector 109"/>
              <p:cNvCxnSpPr>
                <a:cxnSpLocks noChangeShapeType="1"/>
              </p:cNvCxnSpPr>
              <p:nvPr/>
            </p:nvCxnSpPr>
            <p:spPr bwMode="auto">
              <a:xfrm flipH="1">
                <a:off x="7956376" y="548680"/>
                <a:ext cx="207640"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cxnSp>
          <p:nvCxnSpPr>
            <p:cNvPr id="105" name="Straight Arrow Connector 104"/>
            <p:cNvCxnSpPr/>
            <p:nvPr/>
          </p:nvCxnSpPr>
          <p:spPr>
            <a:xfrm flipH="1">
              <a:off x="3777634" y="3604210"/>
              <a:ext cx="1870838" cy="138817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3789191" y="3612605"/>
              <a:ext cx="1915295" cy="177068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07" name="Picture 106" descr="D:\Documents And Settings\GQR7802\Local Settings\Temporary Internet Files\Content.IE5\HNYX0581\MC900441310[1].png"/>
            <p:cNvPicPr/>
            <p:nvPr/>
          </p:nvPicPr>
          <p:blipFill>
            <a:blip r:embed="rId4" cstate="print"/>
            <a:srcRect/>
            <a:stretch>
              <a:fillRect/>
            </a:stretch>
          </p:blipFill>
          <p:spPr bwMode="auto">
            <a:xfrm>
              <a:off x="4689884" y="4369275"/>
              <a:ext cx="177596" cy="165763"/>
            </a:xfrm>
            <a:prstGeom prst="rect">
              <a:avLst/>
            </a:prstGeom>
            <a:noFill/>
          </p:spPr>
        </p:pic>
        <p:pic>
          <p:nvPicPr>
            <p:cNvPr id="108" name="Picture 107" descr="D:\Documents And Settings\GQR7802\Local Settings\Temporary Internet Files\Content.IE5\HNYX0581\MC900441310[1].png"/>
            <p:cNvPicPr/>
            <p:nvPr/>
          </p:nvPicPr>
          <p:blipFill>
            <a:blip r:embed="rId4" cstate="print"/>
            <a:srcRect/>
            <a:stretch>
              <a:fillRect/>
            </a:stretch>
          </p:blipFill>
          <p:spPr bwMode="auto">
            <a:xfrm>
              <a:off x="4456449" y="4351488"/>
              <a:ext cx="177596" cy="165763"/>
            </a:xfrm>
            <a:prstGeom prst="rect">
              <a:avLst/>
            </a:prstGeom>
            <a:noFill/>
          </p:spPr>
        </p:pic>
        <p:pic>
          <p:nvPicPr>
            <p:cNvPr id="109" name="Picture 108" descr="D:\Documents And Settings\GQR7802\Local Settings\Temporary Internet Files\Content.IE5\HNYX0581\MC900441310[1].png"/>
            <p:cNvPicPr/>
            <p:nvPr/>
          </p:nvPicPr>
          <p:blipFill>
            <a:blip r:embed="rId4" cstate="print"/>
            <a:srcRect/>
            <a:stretch>
              <a:fillRect/>
            </a:stretch>
          </p:blipFill>
          <p:spPr bwMode="auto">
            <a:xfrm>
              <a:off x="5805698" y="3828048"/>
              <a:ext cx="177596" cy="165763"/>
            </a:xfrm>
            <a:prstGeom prst="rect">
              <a:avLst/>
            </a:prstGeom>
            <a:noFill/>
          </p:spPr>
        </p:pic>
        <p:cxnSp>
          <p:nvCxnSpPr>
            <p:cNvPr id="110" name="Straight Arrow Connector 109"/>
            <p:cNvCxnSpPr/>
            <p:nvPr/>
          </p:nvCxnSpPr>
          <p:spPr bwMode="auto">
            <a:xfrm>
              <a:off x="6448656" y="5022497"/>
              <a:ext cx="1586910" cy="0"/>
            </a:xfrm>
            <a:prstGeom prst="straightConnector1">
              <a:avLst/>
            </a:prstGeom>
            <a:solidFill>
              <a:schemeClr val="accent1"/>
            </a:solidFill>
            <a:ln w="50800" cap="flat" cmpd="sng" algn="ctr">
              <a:solidFill>
                <a:srgbClr val="FF3300"/>
              </a:solidFill>
              <a:prstDash val="solid"/>
              <a:round/>
              <a:headEnd type="none" w="med" len="med"/>
              <a:tailEnd type="triangle"/>
            </a:ln>
            <a:effectLst/>
          </p:spPr>
        </p:cxnSp>
        <p:sp>
          <p:nvSpPr>
            <p:cNvPr id="111" name="Rectangle 110"/>
            <p:cNvSpPr/>
            <p:nvPr/>
          </p:nvSpPr>
          <p:spPr bwMode="auto">
            <a:xfrm>
              <a:off x="5504604" y="4925140"/>
              <a:ext cx="935955" cy="210408"/>
            </a:xfrm>
            <a:prstGeom prst="rect">
              <a:avLst/>
            </a:prstGeom>
            <a:solidFill>
              <a:srgbClr val="FFFF00"/>
            </a:solidFill>
            <a:ln w="317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12" name="TextBox 111"/>
            <p:cNvSpPr txBox="1"/>
            <p:nvPr/>
          </p:nvSpPr>
          <p:spPr>
            <a:xfrm rot="8204740">
              <a:off x="5359196" y="4820472"/>
              <a:ext cx="281041" cy="400110"/>
            </a:xfrm>
            <a:prstGeom prst="rect">
              <a:avLst/>
            </a:prstGeom>
            <a:noFill/>
          </p:spPr>
          <p:txBody>
            <a:bodyPr wrap="square" rtlCol="0">
              <a:spAutoFit/>
            </a:bodyPr>
            <a:lstStyle/>
            <a:p>
              <a:r>
                <a:rPr lang="en-US" sz="2000" dirty="0">
                  <a:solidFill>
                    <a:srgbClr val="FF0000"/>
                  </a:solidFill>
                </a:rPr>
                <a:t>+</a:t>
              </a:r>
            </a:p>
          </p:txBody>
        </p:sp>
        <p:sp>
          <p:nvSpPr>
            <p:cNvPr id="113" name="TextBox 112"/>
            <p:cNvSpPr txBox="1"/>
            <p:nvPr/>
          </p:nvSpPr>
          <p:spPr>
            <a:xfrm rot="8204740">
              <a:off x="6314519" y="4816055"/>
              <a:ext cx="281041" cy="400110"/>
            </a:xfrm>
            <a:prstGeom prst="rect">
              <a:avLst/>
            </a:prstGeom>
            <a:noFill/>
          </p:spPr>
          <p:txBody>
            <a:bodyPr wrap="square" rtlCol="0">
              <a:spAutoFit/>
            </a:bodyPr>
            <a:lstStyle/>
            <a:p>
              <a:r>
                <a:rPr lang="en-US" sz="2000" dirty="0">
                  <a:solidFill>
                    <a:srgbClr val="FF0000"/>
                  </a:solidFill>
                </a:rPr>
                <a:t>+</a:t>
              </a:r>
            </a:p>
          </p:txBody>
        </p:sp>
        <p:sp>
          <p:nvSpPr>
            <p:cNvPr id="114" name="TextBox 113"/>
            <p:cNvSpPr txBox="1"/>
            <p:nvPr/>
          </p:nvSpPr>
          <p:spPr>
            <a:xfrm rot="8204740">
              <a:off x="6347821" y="5183354"/>
              <a:ext cx="281041" cy="400110"/>
            </a:xfrm>
            <a:prstGeom prst="rect">
              <a:avLst/>
            </a:prstGeom>
            <a:noFill/>
          </p:spPr>
          <p:txBody>
            <a:bodyPr wrap="square" rtlCol="0">
              <a:spAutoFit/>
            </a:bodyPr>
            <a:lstStyle/>
            <a:p>
              <a:r>
                <a:rPr lang="en-US" sz="2000" dirty="0">
                  <a:solidFill>
                    <a:srgbClr val="FF0000"/>
                  </a:solidFill>
                </a:rPr>
                <a:t>+</a:t>
              </a:r>
            </a:p>
          </p:txBody>
        </p:sp>
        <p:sp>
          <p:nvSpPr>
            <p:cNvPr id="115" name="TextBox 114"/>
            <p:cNvSpPr txBox="1"/>
            <p:nvPr/>
          </p:nvSpPr>
          <p:spPr>
            <a:xfrm rot="8204740">
              <a:off x="5375471" y="5196129"/>
              <a:ext cx="281041" cy="400110"/>
            </a:xfrm>
            <a:prstGeom prst="rect">
              <a:avLst/>
            </a:prstGeom>
            <a:noFill/>
          </p:spPr>
          <p:txBody>
            <a:bodyPr wrap="square" rtlCol="0">
              <a:spAutoFit/>
            </a:bodyPr>
            <a:lstStyle/>
            <a:p>
              <a:r>
                <a:rPr lang="en-US" sz="2000" dirty="0">
                  <a:solidFill>
                    <a:srgbClr val="FF0000"/>
                  </a:solidFill>
                </a:rPr>
                <a:t>+</a:t>
              </a:r>
            </a:p>
          </p:txBody>
        </p:sp>
        <p:cxnSp>
          <p:nvCxnSpPr>
            <p:cNvPr id="116" name="Straight Arrow Connector 115"/>
            <p:cNvCxnSpPr/>
            <p:nvPr/>
          </p:nvCxnSpPr>
          <p:spPr bwMode="auto">
            <a:xfrm>
              <a:off x="6455039" y="5385938"/>
              <a:ext cx="1586910" cy="0"/>
            </a:xfrm>
            <a:prstGeom prst="straightConnector1">
              <a:avLst/>
            </a:prstGeom>
            <a:solidFill>
              <a:schemeClr val="accent1"/>
            </a:solidFill>
            <a:ln w="50800" cap="flat" cmpd="sng" algn="ctr">
              <a:solidFill>
                <a:srgbClr val="FF3300"/>
              </a:solidFill>
              <a:prstDash val="solid"/>
              <a:round/>
              <a:headEnd type="none" w="med" len="med"/>
              <a:tailEnd type="triangle"/>
            </a:ln>
            <a:effectLst/>
          </p:spPr>
        </p:cxnSp>
        <p:sp>
          <p:nvSpPr>
            <p:cNvPr id="117" name="Rectangle 116"/>
            <p:cNvSpPr/>
            <p:nvPr/>
          </p:nvSpPr>
          <p:spPr bwMode="auto">
            <a:xfrm>
              <a:off x="7966275" y="4967068"/>
              <a:ext cx="144016" cy="124718"/>
            </a:xfrm>
            <a:prstGeom prst="rect">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118" name="Straight Arrow Connector 117"/>
            <p:cNvCxnSpPr/>
            <p:nvPr/>
          </p:nvCxnSpPr>
          <p:spPr bwMode="auto">
            <a:xfrm flipH="1">
              <a:off x="3783136" y="5035876"/>
              <a:ext cx="1695404" cy="0"/>
            </a:xfrm>
            <a:prstGeom prst="straightConnector1">
              <a:avLst/>
            </a:prstGeom>
            <a:solidFill>
              <a:schemeClr val="accent1"/>
            </a:solidFill>
            <a:ln w="50800" cap="flat" cmpd="sng" algn="ctr">
              <a:solidFill>
                <a:srgbClr val="FF3300"/>
              </a:solidFill>
              <a:prstDash val="solid"/>
              <a:round/>
              <a:headEnd type="none" w="med" len="med"/>
              <a:tailEnd type="triangle"/>
            </a:ln>
            <a:effectLst/>
          </p:spPr>
        </p:cxnSp>
        <p:cxnSp>
          <p:nvCxnSpPr>
            <p:cNvPr id="119" name="Straight Arrow Connector 118"/>
            <p:cNvCxnSpPr/>
            <p:nvPr/>
          </p:nvCxnSpPr>
          <p:spPr bwMode="auto">
            <a:xfrm flipH="1">
              <a:off x="3789191" y="5409228"/>
              <a:ext cx="1695404" cy="0"/>
            </a:xfrm>
            <a:prstGeom prst="straightConnector1">
              <a:avLst/>
            </a:prstGeom>
            <a:solidFill>
              <a:schemeClr val="accent1"/>
            </a:solidFill>
            <a:ln w="50800" cap="flat" cmpd="sng" algn="ctr">
              <a:solidFill>
                <a:srgbClr val="FF3300"/>
              </a:solidFill>
              <a:prstDash val="solid"/>
              <a:round/>
              <a:headEnd type="none" w="med" len="med"/>
              <a:tailEnd type="triangle"/>
            </a:ln>
            <a:effectLst/>
          </p:spPr>
        </p:cxnSp>
        <p:sp>
          <p:nvSpPr>
            <p:cNvPr id="120" name="Oval 119"/>
            <p:cNvSpPr/>
            <p:nvPr/>
          </p:nvSpPr>
          <p:spPr bwMode="auto">
            <a:xfrm>
              <a:off x="3698924" y="4968389"/>
              <a:ext cx="144016" cy="138793"/>
            </a:xfrm>
            <a:prstGeom prst="ellipse">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121" name="Straight Connector 120"/>
            <p:cNvCxnSpPr/>
            <p:nvPr/>
          </p:nvCxnSpPr>
          <p:spPr bwMode="auto">
            <a:xfrm>
              <a:off x="8046078" y="5374298"/>
              <a:ext cx="2689" cy="483303"/>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122" name="Rectangle 121"/>
            <p:cNvSpPr/>
            <p:nvPr/>
          </p:nvSpPr>
          <p:spPr bwMode="auto">
            <a:xfrm>
              <a:off x="7974070" y="5326217"/>
              <a:ext cx="144016" cy="124718"/>
            </a:xfrm>
            <a:prstGeom prst="rect">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123" name="Straight Connector 122"/>
            <p:cNvCxnSpPr/>
            <p:nvPr/>
          </p:nvCxnSpPr>
          <p:spPr bwMode="auto">
            <a:xfrm>
              <a:off x="6475466" y="5380288"/>
              <a:ext cx="2689" cy="483303"/>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124" name="Oval 123"/>
            <p:cNvSpPr/>
            <p:nvPr/>
          </p:nvSpPr>
          <p:spPr bwMode="auto">
            <a:xfrm>
              <a:off x="3698006" y="5344525"/>
              <a:ext cx="144016" cy="138793"/>
            </a:xfrm>
            <a:prstGeom prst="ellipse">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125" name="Straight Arrow Connector 124"/>
            <p:cNvCxnSpPr/>
            <p:nvPr/>
          </p:nvCxnSpPr>
          <p:spPr bwMode="auto">
            <a:xfrm>
              <a:off x="6481437" y="5615949"/>
              <a:ext cx="1572194" cy="0"/>
            </a:xfrm>
            <a:prstGeom prst="straightConnector1">
              <a:avLst/>
            </a:prstGeom>
            <a:solidFill>
              <a:schemeClr val="accent1"/>
            </a:solidFill>
            <a:ln w="12700" cap="flat" cmpd="sng" algn="ctr">
              <a:solidFill>
                <a:srgbClr val="FF3300"/>
              </a:solidFill>
              <a:prstDash val="solid"/>
              <a:round/>
              <a:headEnd type="arrow"/>
              <a:tailEnd type="arrow"/>
            </a:ln>
            <a:effectLst/>
          </p:spPr>
        </p:cxnSp>
        <p:cxnSp>
          <p:nvCxnSpPr>
            <p:cNvPr id="126" name="Straight Arrow Connector 125"/>
            <p:cNvCxnSpPr/>
            <p:nvPr/>
          </p:nvCxnSpPr>
          <p:spPr bwMode="auto">
            <a:xfrm>
              <a:off x="3773473" y="5615373"/>
              <a:ext cx="1729413" cy="0"/>
            </a:xfrm>
            <a:prstGeom prst="straightConnector1">
              <a:avLst/>
            </a:prstGeom>
            <a:solidFill>
              <a:schemeClr val="accent1"/>
            </a:solidFill>
            <a:ln w="12700" cap="flat" cmpd="sng" algn="ctr">
              <a:solidFill>
                <a:srgbClr val="FF3300"/>
              </a:solidFill>
              <a:prstDash val="solid"/>
              <a:round/>
              <a:headEnd type="arrow"/>
              <a:tailEnd type="arrow"/>
            </a:ln>
            <a:effectLst/>
          </p:spPr>
        </p:cxnSp>
      </p:grpSp>
      <p:grpSp>
        <p:nvGrpSpPr>
          <p:cNvPr id="131" name="Group 130"/>
          <p:cNvGrpSpPr/>
          <p:nvPr/>
        </p:nvGrpSpPr>
        <p:grpSpPr>
          <a:xfrm>
            <a:off x="4902643" y="4485425"/>
            <a:ext cx="2053255" cy="962764"/>
            <a:chOff x="5051296" y="4745920"/>
            <a:chExt cx="2053255" cy="962764"/>
          </a:xfrm>
        </p:grpSpPr>
        <p:cxnSp>
          <p:nvCxnSpPr>
            <p:cNvPr id="132" name="Straight Connector 111"/>
            <p:cNvCxnSpPr/>
            <p:nvPr/>
          </p:nvCxnSpPr>
          <p:spPr bwMode="auto">
            <a:xfrm>
              <a:off x="5051296" y="4745920"/>
              <a:ext cx="2053255"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cxnSp>
          <p:nvCxnSpPr>
            <p:cNvPr id="133" name="Rechte verbindingslijn met pijl 102"/>
            <p:cNvCxnSpPr/>
            <p:nvPr/>
          </p:nvCxnSpPr>
          <p:spPr bwMode="auto">
            <a:xfrm>
              <a:off x="6376158" y="4760159"/>
              <a:ext cx="0" cy="431800"/>
            </a:xfrm>
            <a:prstGeom prst="straightConnector1">
              <a:avLst/>
            </a:prstGeom>
            <a:solidFill>
              <a:schemeClr val="accent1"/>
            </a:solidFill>
            <a:ln w="9525" cap="flat" cmpd="sng" algn="ctr">
              <a:solidFill>
                <a:schemeClr val="accent3"/>
              </a:solidFill>
              <a:prstDash val="solid"/>
              <a:round/>
              <a:headEnd type="arrow"/>
              <a:tailEnd type="arrow"/>
            </a:ln>
            <a:effectLst/>
          </p:spPr>
        </p:cxnSp>
        <p:sp>
          <p:nvSpPr>
            <p:cNvPr id="134" name="Tekstvak 104"/>
            <p:cNvSpPr txBox="1"/>
            <p:nvPr/>
          </p:nvSpPr>
          <p:spPr bwMode="auto">
            <a:xfrm>
              <a:off x="6095307" y="4846084"/>
              <a:ext cx="865187" cy="246063"/>
            </a:xfrm>
            <a:prstGeom prst="rect">
              <a:avLst/>
            </a:prstGeom>
            <a:noFill/>
            <a:ln w="9525">
              <a:noFill/>
            </a:ln>
          </p:spPr>
          <p:txBody>
            <a:bodyPr>
              <a:spAutoFit/>
            </a:bodyPr>
            <a:lstStyle/>
            <a:p>
              <a:pPr algn="ctr">
                <a:defRPr/>
              </a:pPr>
              <a:r>
                <a:rPr lang="nl-BE" sz="1000" dirty="0">
                  <a:solidFill>
                    <a:schemeClr val="accent3"/>
                  </a:solidFill>
                </a:rPr>
                <a:t>VA</a:t>
              </a:r>
            </a:p>
          </p:txBody>
        </p:sp>
        <p:sp>
          <p:nvSpPr>
            <p:cNvPr id="135" name="Rectangle 102"/>
            <p:cNvSpPr>
              <a:spLocks noChangeArrowheads="1"/>
            </p:cNvSpPr>
            <p:nvPr/>
          </p:nvSpPr>
          <p:spPr bwMode="auto">
            <a:xfrm>
              <a:off x="5693571" y="5344750"/>
              <a:ext cx="961650" cy="363934"/>
            </a:xfrm>
            <a:prstGeom prst="rect">
              <a:avLst/>
            </a:prstGeom>
            <a:noFill/>
            <a:ln w="31750" algn="ctr">
              <a:solidFill>
                <a:srgbClr val="FFC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grpSp>
      <p:cxnSp>
        <p:nvCxnSpPr>
          <p:cNvPr id="136" name="Straight Connector 135"/>
          <p:cNvCxnSpPr/>
          <p:nvPr/>
        </p:nvCxnSpPr>
        <p:spPr bwMode="auto">
          <a:xfrm>
            <a:off x="3819386" y="5393426"/>
            <a:ext cx="2689" cy="483303"/>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137" name="Straight Connector 136"/>
          <p:cNvCxnSpPr/>
          <p:nvPr/>
        </p:nvCxnSpPr>
        <p:spPr bwMode="auto">
          <a:xfrm>
            <a:off x="5545512" y="5371443"/>
            <a:ext cx="2689" cy="483303"/>
          </a:xfrm>
          <a:prstGeom prst="line">
            <a:avLst/>
          </a:prstGeom>
          <a:solidFill>
            <a:schemeClr val="accent1"/>
          </a:solidFill>
          <a:ln w="1270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690458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8976320" y="102857"/>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127448" y="283039"/>
            <a:ext cx="8064500" cy="616960"/>
          </a:xfrm>
          <a:prstGeom prst="rect">
            <a:avLst/>
          </a:prstGeom>
        </p:spPr>
        <p:txBody>
          <a:bodyPr/>
          <a:lstStyle/>
          <a:p>
            <a:pPr>
              <a:tabLst>
                <a:tab pos="542925" algn="l"/>
              </a:tabLst>
            </a:pPr>
            <a:br>
              <a:rPr lang="en-US" sz="2000" dirty="0"/>
            </a:br>
            <a:r>
              <a:rPr lang="en-US" sz="1800" b="1" kern="0" dirty="0">
                <a:solidFill>
                  <a:srgbClr val="0070C0"/>
                </a:solidFill>
              </a:rPr>
              <a:t>Maximum </a:t>
            </a:r>
            <a:r>
              <a:rPr lang="en-US" sz="1800" b="1" kern="0" dirty="0" err="1">
                <a:solidFill>
                  <a:srgbClr val="0070C0"/>
                </a:solidFill>
              </a:rPr>
              <a:t>toegelaten</a:t>
            </a:r>
            <a:r>
              <a:rPr lang="en-US" sz="1800" b="1" kern="0" dirty="0">
                <a:solidFill>
                  <a:srgbClr val="0070C0"/>
                </a:solidFill>
              </a:rPr>
              <a:t> </a:t>
            </a:r>
            <a:r>
              <a:rPr lang="en-US" sz="1800" b="1" kern="0" dirty="0" err="1">
                <a:solidFill>
                  <a:srgbClr val="0070C0"/>
                </a:solidFill>
              </a:rPr>
              <a:t>snelheid</a:t>
            </a:r>
            <a:r>
              <a:rPr lang="en-US" sz="1800" b="1" kern="0" dirty="0">
                <a:solidFill>
                  <a:srgbClr val="0070C0"/>
                </a:solidFill>
              </a:rPr>
              <a:t>?</a:t>
            </a:r>
          </a:p>
        </p:txBody>
      </p:sp>
      <p:sp>
        <p:nvSpPr>
          <p:cNvPr id="24" name="Rectangle 23"/>
          <p:cNvSpPr/>
          <p:nvPr/>
        </p:nvSpPr>
        <p:spPr bwMode="auto">
          <a:xfrm>
            <a:off x="6144766" y="583788"/>
            <a:ext cx="2160240" cy="1117020"/>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100" b="1" dirty="0">
                <a:solidFill>
                  <a:schemeClr val="bg1">
                    <a:lumMod val="50000"/>
                  </a:schemeClr>
                </a:solidFill>
              </a:rPr>
              <a:t>Maximum </a:t>
            </a:r>
            <a:r>
              <a:rPr lang="en-US" sz="1100" b="1" dirty="0" err="1">
                <a:solidFill>
                  <a:schemeClr val="bg1">
                    <a:lumMod val="50000"/>
                  </a:schemeClr>
                </a:solidFill>
              </a:rPr>
              <a:t>toegelaten</a:t>
            </a:r>
            <a:r>
              <a:rPr lang="en-US" sz="1100" b="1" dirty="0">
                <a:solidFill>
                  <a:schemeClr val="bg1">
                    <a:lumMod val="50000"/>
                  </a:schemeClr>
                </a:solidFill>
              </a:rPr>
              <a:t> </a:t>
            </a:r>
            <a:r>
              <a:rPr lang="en-US" sz="1100" b="1" dirty="0" err="1">
                <a:solidFill>
                  <a:schemeClr val="bg1">
                    <a:lumMod val="50000"/>
                  </a:schemeClr>
                </a:solidFill>
              </a:rPr>
              <a:t>snelheid</a:t>
            </a:r>
            <a:r>
              <a:rPr lang="en-US" sz="1100" b="1" dirty="0">
                <a:solidFill>
                  <a:schemeClr val="bg1">
                    <a:lumMod val="50000"/>
                  </a:schemeClr>
                </a:solidFill>
              </a:rPr>
              <a:t> op de </a:t>
            </a:r>
            <a:r>
              <a:rPr lang="en-US" sz="1100" b="1" dirty="0" err="1">
                <a:solidFill>
                  <a:schemeClr val="bg1">
                    <a:lumMod val="50000"/>
                  </a:schemeClr>
                </a:solidFill>
              </a:rPr>
              <a:t>werk</a:t>
            </a:r>
            <a:r>
              <a:rPr lang="en-US" sz="1100" b="1" dirty="0">
                <a:solidFill>
                  <a:schemeClr val="bg1">
                    <a:lumMod val="50000"/>
                  </a:schemeClr>
                </a:solidFill>
              </a:rPr>
              <a:t>- </a:t>
            </a:r>
            <a:r>
              <a:rPr lang="en-US" sz="1100" b="1" dirty="0" err="1">
                <a:solidFill>
                  <a:schemeClr val="bg1">
                    <a:lumMod val="50000"/>
                  </a:schemeClr>
                </a:solidFill>
              </a:rPr>
              <a:t>en</a:t>
            </a:r>
            <a:r>
              <a:rPr lang="en-US" sz="1100" b="1" dirty="0">
                <a:solidFill>
                  <a:schemeClr val="bg1">
                    <a:lumMod val="50000"/>
                  </a:schemeClr>
                </a:solidFill>
              </a:rPr>
              <a:t> </a:t>
            </a:r>
            <a:r>
              <a:rPr lang="en-US" sz="1100" b="1" dirty="0" err="1">
                <a:solidFill>
                  <a:schemeClr val="bg1">
                    <a:lumMod val="50000"/>
                  </a:schemeClr>
                </a:solidFill>
              </a:rPr>
              <a:t>aankondigingszones</a:t>
            </a:r>
            <a:r>
              <a:rPr lang="en-US" sz="1100" b="1" dirty="0">
                <a:solidFill>
                  <a:schemeClr val="bg1">
                    <a:lumMod val="50000"/>
                  </a:schemeClr>
                </a:solidFill>
              </a:rPr>
              <a:t> [m/sec]</a:t>
            </a:r>
          </a:p>
          <a:p>
            <a:pPr algn="ctr"/>
            <a:endParaRPr lang="en-US" sz="1100" b="1" dirty="0">
              <a:solidFill>
                <a:schemeClr val="bg1">
                  <a:lumMod val="50000"/>
                </a:schemeClr>
              </a:solidFill>
            </a:endParaRPr>
          </a:p>
          <a:p>
            <a:pPr algn="ctr"/>
            <a:r>
              <a:rPr lang="en-US" sz="2000" b="1" dirty="0" err="1">
                <a:solidFill>
                  <a:schemeClr val="bg1">
                    <a:lumMod val="50000"/>
                  </a:schemeClr>
                </a:solidFill>
              </a:rPr>
              <a:t>V</a:t>
            </a:r>
            <a:r>
              <a:rPr lang="en-US" sz="1100" b="1" dirty="0" err="1">
                <a:solidFill>
                  <a:schemeClr val="bg1">
                    <a:lumMod val="50000"/>
                  </a:schemeClr>
                </a:solidFill>
              </a:rPr>
              <a:t>max</a:t>
            </a:r>
            <a:endParaRPr lang="en-US" sz="1100" b="1" dirty="0">
              <a:solidFill>
                <a:schemeClr val="bg1">
                  <a:lumMod val="50000"/>
                </a:schemeClr>
              </a:solidFill>
            </a:endParaRPr>
          </a:p>
        </p:txBody>
      </p:sp>
      <p:sp>
        <p:nvSpPr>
          <p:cNvPr id="43" name="Rounded Rectangle 12"/>
          <p:cNvSpPr/>
          <p:nvPr/>
        </p:nvSpPr>
        <p:spPr bwMode="auto">
          <a:xfrm>
            <a:off x="1631504" y="2708920"/>
            <a:ext cx="4176464" cy="2160240"/>
          </a:xfrm>
          <a:prstGeom prst="roundRect">
            <a:avLst/>
          </a:pr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spcBef>
                <a:spcPts val="0"/>
              </a:spcBef>
              <a:spcAft>
                <a:spcPts val="600"/>
              </a:spcAft>
              <a:defRPr/>
            </a:pPr>
            <a:r>
              <a:rPr lang="nl-BE" kern="0" dirty="0">
                <a:latin typeface="+mn-lt"/>
              </a:rPr>
              <a:t>De </a:t>
            </a:r>
            <a:r>
              <a:rPr lang="nl-BE" b="1" kern="0" dirty="0">
                <a:latin typeface="+mn-lt"/>
              </a:rPr>
              <a:t>maximum toegelaten snelheid </a:t>
            </a:r>
            <a:r>
              <a:rPr lang="nl-BE" kern="0" dirty="0">
                <a:latin typeface="+mn-lt"/>
              </a:rPr>
              <a:t>in een spoorgedeelte is de hoogste snelheid waarmee een beweging zich mag verplaatsen in dit spoorgedeelte, rekening houdend met de vaste seininrichting en de stuurpostsignalisatie.</a:t>
            </a:r>
          </a:p>
          <a:p>
            <a:pPr algn="just">
              <a:defRPr/>
            </a:pPr>
            <a:endParaRPr lang="fr-BE" sz="1600" dirty="0">
              <a:latin typeface="+mn-lt"/>
            </a:endParaRPr>
          </a:p>
          <a:p>
            <a:pPr algn="just">
              <a:defRPr/>
            </a:pPr>
            <a:endParaRPr lang="fr-BE" sz="1600" dirty="0"/>
          </a:p>
        </p:txBody>
      </p:sp>
      <p:pic>
        <p:nvPicPr>
          <p:cNvPr id="2" name="Picture 1"/>
          <p:cNvPicPr>
            <a:picLocks noChangeAspect="1"/>
          </p:cNvPicPr>
          <p:nvPr/>
        </p:nvPicPr>
        <p:blipFill>
          <a:blip r:embed="rId2"/>
          <a:stretch>
            <a:fillRect/>
          </a:stretch>
        </p:blipFill>
        <p:spPr>
          <a:xfrm>
            <a:off x="1838957" y="1903922"/>
            <a:ext cx="3761558" cy="2481287"/>
          </a:xfrm>
          <a:prstGeom prst="rect">
            <a:avLst/>
          </a:prstGeom>
        </p:spPr>
      </p:pic>
      <p:pic>
        <p:nvPicPr>
          <p:cNvPr id="4" name="Picture 3"/>
          <p:cNvPicPr>
            <a:picLocks noChangeAspect="1"/>
          </p:cNvPicPr>
          <p:nvPr/>
        </p:nvPicPr>
        <p:blipFill>
          <a:blip r:embed="rId3"/>
          <a:stretch>
            <a:fillRect/>
          </a:stretch>
        </p:blipFill>
        <p:spPr>
          <a:xfrm>
            <a:off x="7224886" y="1813613"/>
            <a:ext cx="2651990" cy="3798137"/>
          </a:xfrm>
          <a:prstGeom prst="rect">
            <a:avLst/>
          </a:prstGeom>
        </p:spPr>
      </p:pic>
      <p:pic>
        <p:nvPicPr>
          <p:cNvPr id="5" name="Picture 4"/>
          <p:cNvPicPr>
            <a:picLocks noChangeAspect="1"/>
          </p:cNvPicPr>
          <p:nvPr/>
        </p:nvPicPr>
        <p:blipFill>
          <a:blip r:embed="rId4"/>
          <a:stretch>
            <a:fillRect/>
          </a:stretch>
        </p:blipFill>
        <p:spPr>
          <a:xfrm>
            <a:off x="5681203" y="3144565"/>
            <a:ext cx="1670449" cy="542591"/>
          </a:xfrm>
          <a:prstGeom prst="rect">
            <a:avLst/>
          </a:prstGeom>
        </p:spPr>
      </p:pic>
    </p:spTree>
    <p:extLst>
      <p:ext uri="{BB962C8B-B14F-4D97-AF65-F5344CB8AC3E}">
        <p14:creationId xmlns:p14="http://schemas.microsoft.com/office/powerpoint/2010/main" val="11561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8976320" y="102857"/>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553654" y="283039"/>
            <a:ext cx="8064500" cy="616960"/>
          </a:xfrm>
          <a:prstGeom prst="rect">
            <a:avLst/>
          </a:prstGeom>
        </p:spPr>
        <p:txBody>
          <a:bodyPr/>
          <a:lstStyle/>
          <a:p>
            <a:pPr>
              <a:tabLst>
                <a:tab pos="542925" algn="l"/>
              </a:tabLst>
            </a:pPr>
            <a:br>
              <a:rPr lang="en-US" sz="2000" dirty="0"/>
            </a:br>
            <a:r>
              <a:rPr lang="en-US" sz="1800" b="1" kern="0" dirty="0">
                <a:solidFill>
                  <a:srgbClr val="0070C0"/>
                </a:solidFill>
              </a:rPr>
              <a:t>Maximum </a:t>
            </a:r>
            <a:r>
              <a:rPr lang="en-US" sz="1800" b="1" kern="0" dirty="0" err="1">
                <a:solidFill>
                  <a:srgbClr val="0070C0"/>
                </a:solidFill>
              </a:rPr>
              <a:t>toegelaten</a:t>
            </a:r>
            <a:r>
              <a:rPr lang="en-US" sz="1800" b="1" kern="0" dirty="0">
                <a:solidFill>
                  <a:srgbClr val="0070C0"/>
                </a:solidFill>
              </a:rPr>
              <a:t> </a:t>
            </a:r>
            <a:r>
              <a:rPr lang="en-US" sz="1800" b="1" kern="0" dirty="0" err="1">
                <a:solidFill>
                  <a:srgbClr val="0070C0"/>
                </a:solidFill>
              </a:rPr>
              <a:t>snelheid</a:t>
            </a:r>
            <a:r>
              <a:rPr lang="en-US" sz="1800" b="1" kern="0" dirty="0">
                <a:solidFill>
                  <a:srgbClr val="0070C0"/>
                </a:solidFill>
              </a:rPr>
              <a:t>: </a:t>
            </a:r>
            <a:r>
              <a:rPr lang="en-US" sz="1800" b="1" kern="0" dirty="0" err="1">
                <a:solidFill>
                  <a:srgbClr val="0070C0"/>
                </a:solidFill>
              </a:rPr>
              <a:t>aangrenzend</a:t>
            </a:r>
            <a:r>
              <a:rPr lang="en-US" sz="1800" b="1" kern="0" dirty="0">
                <a:solidFill>
                  <a:srgbClr val="0070C0"/>
                </a:solidFill>
              </a:rPr>
              <a:t> spoor met hogere </a:t>
            </a:r>
            <a:r>
              <a:rPr lang="en-US" sz="1800" b="1" kern="0" dirty="0" err="1">
                <a:solidFill>
                  <a:srgbClr val="0070C0"/>
                </a:solidFill>
              </a:rPr>
              <a:t>snelheid</a:t>
            </a:r>
            <a:r>
              <a:rPr lang="en-US" sz="1800" b="1" kern="0" dirty="0">
                <a:solidFill>
                  <a:srgbClr val="0070C0"/>
                </a:solidFill>
              </a:rPr>
              <a:t>?</a:t>
            </a:r>
          </a:p>
        </p:txBody>
      </p:sp>
      <p:sp>
        <p:nvSpPr>
          <p:cNvPr id="43" name="Rounded Rectangle 12"/>
          <p:cNvSpPr/>
          <p:nvPr/>
        </p:nvSpPr>
        <p:spPr bwMode="auto">
          <a:xfrm>
            <a:off x="1553655" y="1268760"/>
            <a:ext cx="9006842" cy="1008112"/>
          </a:xfrm>
          <a:prstGeom prst="roundRect">
            <a:avLst/>
          </a:prstGeom>
          <a:noFill/>
          <a:ln w="3175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just">
              <a:defRPr/>
            </a:pPr>
            <a:r>
              <a:rPr lang="fr-FR" dirty="0">
                <a:latin typeface="+mn-lt"/>
              </a:rPr>
              <a:t>Indien </a:t>
            </a:r>
            <a:r>
              <a:rPr lang="fr-FR" dirty="0" err="1">
                <a:latin typeface="+mn-lt"/>
              </a:rPr>
              <a:t>een</a:t>
            </a:r>
            <a:r>
              <a:rPr lang="fr-FR" dirty="0">
                <a:latin typeface="+mn-lt"/>
              </a:rPr>
              <a:t> </a:t>
            </a:r>
            <a:r>
              <a:rPr lang="fr-FR" dirty="0" err="1">
                <a:latin typeface="+mn-lt"/>
              </a:rPr>
              <a:t>aangrenzend</a:t>
            </a:r>
            <a:r>
              <a:rPr lang="fr-FR" dirty="0">
                <a:latin typeface="+mn-lt"/>
              </a:rPr>
              <a:t> </a:t>
            </a:r>
            <a:r>
              <a:rPr lang="fr-FR" dirty="0" err="1">
                <a:latin typeface="+mn-lt"/>
              </a:rPr>
              <a:t>spoor</a:t>
            </a:r>
            <a:r>
              <a:rPr lang="fr-FR" dirty="0">
                <a:latin typeface="+mn-lt"/>
              </a:rPr>
              <a:t>, </a:t>
            </a:r>
            <a:r>
              <a:rPr lang="fr-FR" dirty="0" err="1">
                <a:latin typeface="+mn-lt"/>
              </a:rPr>
              <a:t>bereden</a:t>
            </a:r>
            <a:r>
              <a:rPr lang="fr-FR" dirty="0">
                <a:latin typeface="+mn-lt"/>
              </a:rPr>
              <a:t> </a:t>
            </a:r>
            <a:r>
              <a:rPr lang="fr-FR" dirty="0" err="1">
                <a:latin typeface="+mn-lt"/>
              </a:rPr>
              <a:t>aan</a:t>
            </a:r>
            <a:r>
              <a:rPr lang="fr-FR" dirty="0">
                <a:latin typeface="+mn-lt"/>
              </a:rPr>
              <a:t> </a:t>
            </a:r>
            <a:r>
              <a:rPr lang="fr-FR" dirty="0" err="1">
                <a:latin typeface="+mn-lt"/>
              </a:rPr>
              <a:t>een</a:t>
            </a:r>
            <a:r>
              <a:rPr lang="fr-FR" dirty="0">
                <a:latin typeface="+mn-lt"/>
              </a:rPr>
              <a:t> hogere </a:t>
            </a:r>
            <a:r>
              <a:rPr lang="fr-FR" dirty="0" err="1">
                <a:latin typeface="+mn-lt"/>
              </a:rPr>
              <a:t>snelheid</a:t>
            </a:r>
            <a:r>
              <a:rPr lang="fr-FR" dirty="0">
                <a:latin typeface="+mn-lt"/>
              </a:rPr>
              <a:t>, </a:t>
            </a:r>
            <a:r>
              <a:rPr lang="fr-FR" dirty="0" err="1">
                <a:latin typeface="+mn-lt"/>
              </a:rPr>
              <a:t>betrokken</a:t>
            </a:r>
            <a:r>
              <a:rPr lang="fr-FR" dirty="0">
                <a:latin typeface="+mn-lt"/>
              </a:rPr>
              <a:t> </a:t>
            </a:r>
            <a:r>
              <a:rPr lang="fr-FR" dirty="0" err="1">
                <a:latin typeface="+mn-lt"/>
              </a:rPr>
              <a:t>is</a:t>
            </a:r>
            <a:r>
              <a:rPr lang="fr-FR" dirty="0">
                <a:latin typeface="+mn-lt"/>
              </a:rPr>
              <a:t>, </a:t>
            </a:r>
            <a:r>
              <a:rPr lang="fr-FR" dirty="0" err="1">
                <a:latin typeface="+mn-lt"/>
              </a:rPr>
              <a:t>hetzij</a:t>
            </a:r>
            <a:r>
              <a:rPr lang="fr-FR" dirty="0">
                <a:latin typeface="+mn-lt"/>
              </a:rPr>
              <a:t> </a:t>
            </a:r>
            <a:r>
              <a:rPr lang="fr-FR" dirty="0" err="1">
                <a:latin typeface="+mn-lt"/>
              </a:rPr>
              <a:t>door</a:t>
            </a:r>
            <a:r>
              <a:rPr lang="fr-FR" dirty="0">
                <a:latin typeface="+mn-lt"/>
              </a:rPr>
              <a:t> de </a:t>
            </a:r>
            <a:r>
              <a:rPr lang="fr-FR" dirty="0" err="1">
                <a:latin typeface="+mn-lt"/>
              </a:rPr>
              <a:t>veiligheid</a:t>
            </a:r>
            <a:r>
              <a:rPr lang="fr-FR" dirty="0">
                <a:latin typeface="+mn-lt"/>
              </a:rPr>
              <a:t> van het </a:t>
            </a:r>
            <a:r>
              <a:rPr lang="fr-FR" dirty="0" err="1">
                <a:latin typeface="+mn-lt"/>
              </a:rPr>
              <a:t>werk</a:t>
            </a:r>
            <a:r>
              <a:rPr lang="fr-FR" dirty="0">
                <a:latin typeface="+mn-lt"/>
              </a:rPr>
              <a:t>, </a:t>
            </a:r>
            <a:r>
              <a:rPr lang="fr-FR" dirty="0" err="1">
                <a:latin typeface="+mn-lt"/>
              </a:rPr>
              <a:t>hetzij</a:t>
            </a:r>
            <a:r>
              <a:rPr lang="fr-FR" dirty="0">
                <a:latin typeface="+mn-lt"/>
              </a:rPr>
              <a:t> </a:t>
            </a:r>
            <a:r>
              <a:rPr lang="fr-FR" dirty="0" err="1">
                <a:latin typeface="+mn-lt"/>
              </a:rPr>
              <a:t>door</a:t>
            </a:r>
            <a:r>
              <a:rPr lang="fr-FR" dirty="0">
                <a:latin typeface="+mn-lt"/>
              </a:rPr>
              <a:t> het </a:t>
            </a:r>
            <a:r>
              <a:rPr lang="fr-FR" dirty="0" err="1">
                <a:latin typeface="+mn-lt"/>
              </a:rPr>
              <a:t>vrijmaken</a:t>
            </a:r>
            <a:r>
              <a:rPr lang="fr-FR" dirty="0">
                <a:latin typeface="+mn-lt"/>
              </a:rPr>
              <a:t> van het </a:t>
            </a:r>
            <a:r>
              <a:rPr lang="fr-FR" dirty="0" err="1">
                <a:latin typeface="+mn-lt"/>
              </a:rPr>
              <a:t>personeel</a:t>
            </a:r>
            <a:r>
              <a:rPr lang="fr-FR" dirty="0">
                <a:latin typeface="+mn-lt"/>
              </a:rPr>
              <a:t>, </a:t>
            </a:r>
            <a:r>
              <a:rPr lang="fr-FR" dirty="0" err="1">
                <a:latin typeface="+mn-lt"/>
              </a:rPr>
              <a:t>hetzij</a:t>
            </a:r>
            <a:r>
              <a:rPr lang="fr-FR" dirty="0">
                <a:latin typeface="+mn-lt"/>
              </a:rPr>
              <a:t> </a:t>
            </a:r>
            <a:r>
              <a:rPr lang="fr-FR" dirty="0" err="1">
                <a:latin typeface="+mn-lt"/>
              </a:rPr>
              <a:t>dat</a:t>
            </a:r>
            <a:r>
              <a:rPr lang="fr-FR" dirty="0">
                <a:latin typeface="+mn-lt"/>
              </a:rPr>
              <a:t> het </a:t>
            </a:r>
            <a:r>
              <a:rPr lang="fr-FR" dirty="0" err="1">
                <a:latin typeface="+mn-lt"/>
              </a:rPr>
              <a:t>tussenspoor</a:t>
            </a:r>
            <a:r>
              <a:rPr lang="fr-FR" dirty="0">
                <a:latin typeface="+mn-lt"/>
              </a:rPr>
              <a:t> </a:t>
            </a:r>
            <a:r>
              <a:rPr lang="fr-FR" dirty="0" err="1">
                <a:latin typeface="+mn-lt"/>
              </a:rPr>
              <a:t>kleiner</a:t>
            </a:r>
            <a:r>
              <a:rPr lang="fr-FR" dirty="0">
                <a:latin typeface="+mn-lt"/>
              </a:rPr>
              <a:t> </a:t>
            </a:r>
            <a:r>
              <a:rPr lang="fr-FR" dirty="0" err="1">
                <a:latin typeface="+mn-lt"/>
              </a:rPr>
              <a:t>is</a:t>
            </a:r>
            <a:r>
              <a:rPr lang="fr-FR" dirty="0">
                <a:latin typeface="+mn-lt"/>
              </a:rPr>
              <a:t> dan 4,50m, </a:t>
            </a:r>
            <a:r>
              <a:rPr lang="fr-FR" dirty="0" err="1">
                <a:latin typeface="+mn-lt"/>
              </a:rPr>
              <a:t>wordt</a:t>
            </a:r>
            <a:r>
              <a:rPr lang="fr-FR" dirty="0">
                <a:latin typeface="+mn-lt"/>
              </a:rPr>
              <a:t> de </a:t>
            </a:r>
            <a:r>
              <a:rPr lang="fr-FR" dirty="0" err="1">
                <a:latin typeface="+mn-lt"/>
              </a:rPr>
              <a:t>snelheid</a:t>
            </a:r>
            <a:r>
              <a:rPr lang="fr-FR" dirty="0">
                <a:latin typeface="+mn-lt"/>
              </a:rPr>
              <a:t> op dit </a:t>
            </a:r>
            <a:r>
              <a:rPr lang="fr-FR" dirty="0" err="1">
                <a:latin typeface="+mn-lt"/>
              </a:rPr>
              <a:t>spoor</a:t>
            </a:r>
            <a:r>
              <a:rPr lang="fr-FR" dirty="0">
                <a:latin typeface="+mn-lt"/>
              </a:rPr>
              <a:t> in </a:t>
            </a:r>
            <a:r>
              <a:rPr lang="fr-FR" dirty="0" err="1">
                <a:latin typeface="+mn-lt"/>
              </a:rPr>
              <a:t>aanmerking</a:t>
            </a:r>
            <a:r>
              <a:rPr lang="fr-FR" dirty="0">
                <a:latin typeface="+mn-lt"/>
              </a:rPr>
              <a:t> </a:t>
            </a:r>
            <a:r>
              <a:rPr lang="fr-FR" dirty="0" err="1">
                <a:latin typeface="+mn-lt"/>
              </a:rPr>
              <a:t>genomen</a:t>
            </a:r>
            <a:r>
              <a:rPr lang="fr-FR" dirty="0">
                <a:latin typeface="+mn-lt"/>
              </a:rPr>
              <a:t>.</a:t>
            </a:r>
          </a:p>
          <a:p>
            <a:pPr algn="just">
              <a:defRPr/>
            </a:pPr>
            <a:endParaRPr lang="fr-BE" sz="1600" dirty="0">
              <a:latin typeface="+mn-lt"/>
            </a:endParaRPr>
          </a:p>
          <a:p>
            <a:pPr algn="just">
              <a:defRPr/>
            </a:pPr>
            <a:endParaRPr lang="fr-BE" sz="1600" dirty="0"/>
          </a:p>
        </p:txBody>
      </p:sp>
      <p:pic>
        <p:nvPicPr>
          <p:cNvPr id="2" name="Picture 1"/>
          <p:cNvPicPr>
            <a:picLocks noChangeAspect="1"/>
          </p:cNvPicPr>
          <p:nvPr/>
        </p:nvPicPr>
        <p:blipFill>
          <a:blip r:embed="rId2"/>
          <a:stretch>
            <a:fillRect/>
          </a:stretch>
        </p:blipFill>
        <p:spPr>
          <a:xfrm>
            <a:off x="2423592" y="2420888"/>
            <a:ext cx="7638690" cy="3908522"/>
          </a:xfrm>
          <a:prstGeom prst="rect">
            <a:avLst/>
          </a:prstGeom>
        </p:spPr>
      </p:pic>
    </p:spTree>
    <p:extLst>
      <p:ext uri="{BB962C8B-B14F-4D97-AF65-F5344CB8AC3E}">
        <p14:creationId xmlns:p14="http://schemas.microsoft.com/office/powerpoint/2010/main" val="18208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9009611" y="115096"/>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553654" y="283039"/>
            <a:ext cx="8064500" cy="616960"/>
          </a:xfrm>
          <a:prstGeom prst="rect">
            <a:avLst/>
          </a:prstGeom>
        </p:spPr>
        <p:txBody>
          <a:bodyPr/>
          <a:lstStyle/>
          <a:p>
            <a:pPr>
              <a:tabLst>
                <a:tab pos="542925" algn="l"/>
              </a:tabLst>
            </a:pPr>
            <a:br>
              <a:rPr lang="en-US" sz="2000" dirty="0"/>
            </a:br>
            <a:r>
              <a:rPr lang="en-US" sz="1800" b="1" kern="0" dirty="0" err="1">
                <a:solidFill>
                  <a:srgbClr val="0070C0"/>
                </a:solidFill>
              </a:rPr>
              <a:t>Gebruik</a:t>
            </a:r>
            <a:r>
              <a:rPr lang="en-US" sz="1800" b="1" kern="0" dirty="0">
                <a:solidFill>
                  <a:srgbClr val="0070C0"/>
                </a:solidFill>
              </a:rPr>
              <a:t> van de </a:t>
            </a:r>
            <a:r>
              <a:rPr lang="en-US" sz="1800" b="1" kern="0" dirty="0" err="1">
                <a:solidFill>
                  <a:srgbClr val="0070C0"/>
                </a:solidFill>
              </a:rPr>
              <a:t>tabellen</a:t>
            </a:r>
            <a:r>
              <a:rPr lang="en-US" sz="1800" b="1" kern="0" dirty="0">
                <a:solidFill>
                  <a:srgbClr val="0070C0"/>
                </a:solidFill>
              </a:rPr>
              <a:t> met </a:t>
            </a:r>
            <a:r>
              <a:rPr lang="en-US" sz="1800" b="1" kern="0" dirty="0" err="1">
                <a:solidFill>
                  <a:srgbClr val="0070C0"/>
                </a:solidFill>
              </a:rPr>
              <a:t>verwittigingsafstanden</a:t>
            </a:r>
            <a:endParaRPr lang="en-US" sz="1800" b="1" kern="0" dirty="0">
              <a:solidFill>
                <a:srgbClr val="0070C0"/>
              </a:solidFill>
            </a:endParaRPr>
          </a:p>
        </p:txBody>
      </p:sp>
      <p:sp>
        <p:nvSpPr>
          <p:cNvPr id="7" name="TextBox 6"/>
          <p:cNvSpPr txBox="1"/>
          <p:nvPr/>
        </p:nvSpPr>
        <p:spPr>
          <a:xfrm>
            <a:off x="1723505" y="4747791"/>
            <a:ext cx="2899010" cy="1107996"/>
          </a:xfrm>
          <a:prstGeom prst="rect">
            <a:avLst/>
          </a:prstGeom>
          <a:noFill/>
          <a:ln>
            <a:solidFill>
              <a:srgbClr val="0070C0"/>
            </a:solidFill>
          </a:ln>
        </p:spPr>
        <p:txBody>
          <a:bodyPr wrap="square" rtlCol="0">
            <a:spAutoFit/>
          </a:bodyPr>
          <a:lstStyle/>
          <a:p>
            <a:r>
              <a:rPr lang="en-US" sz="1100" u="sng" dirty="0" err="1">
                <a:solidFill>
                  <a:schemeClr val="accent2"/>
                </a:solidFill>
                <a:latin typeface="+mn-lt"/>
              </a:rPr>
              <a:t>Voorbeeld</a:t>
            </a:r>
            <a:r>
              <a:rPr lang="en-US" sz="1100" dirty="0">
                <a:solidFill>
                  <a:schemeClr val="accent2"/>
                </a:solidFill>
                <a:latin typeface="+mn-lt"/>
              </a:rPr>
              <a:t>:</a:t>
            </a:r>
          </a:p>
          <a:p>
            <a:endParaRPr lang="en-US" sz="1100" dirty="0">
              <a:solidFill>
                <a:schemeClr val="accent2"/>
              </a:solidFill>
              <a:latin typeface="+mn-lt"/>
            </a:endParaRPr>
          </a:p>
          <a:p>
            <a:r>
              <a:rPr lang="en-US" sz="1100" dirty="0" err="1">
                <a:solidFill>
                  <a:schemeClr val="accent2"/>
                </a:solidFill>
                <a:latin typeface="+mn-lt"/>
              </a:rPr>
              <a:t>Berekende</a:t>
            </a:r>
            <a:r>
              <a:rPr lang="en-US" sz="1100" dirty="0">
                <a:solidFill>
                  <a:schemeClr val="accent2"/>
                </a:solidFill>
                <a:latin typeface="+mn-lt"/>
              </a:rPr>
              <a:t> </a:t>
            </a:r>
            <a:r>
              <a:rPr lang="en-US" sz="1100" dirty="0" err="1">
                <a:solidFill>
                  <a:schemeClr val="accent2"/>
                </a:solidFill>
                <a:latin typeface="+mn-lt"/>
              </a:rPr>
              <a:t>tijd</a:t>
            </a:r>
            <a:r>
              <a:rPr lang="en-US" sz="1100" dirty="0">
                <a:solidFill>
                  <a:schemeClr val="accent2"/>
                </a:solidFill>
                <a:latin typeface="+mn-lt"/>
              </a:rPr>
              <a:t> van </a:t>
            </a:r>
            <a:r>
              <a:rPr lang="en-US" sz="1100" dirty="0" err="1">
                <a:solidFill>
                  <a:schemeClr val="accent2"/>
                </a:solidFill>
                <a:latin typeface="+mn-lt"/>
              </a:rPr>
              <a:t>vrijmaking</a:t>
            </a:r>
            <a:r>
              <a:rPr lang="en-US" sz="1100" dirty="0">
                <a:solidFill>
                  <a:schemeClr val="accent2"/>
                </a:solidFill>
                <a:latin typeface="+mn-lt"/>
              </a:rPr>
              <a:t>: </a:t>
            </a:r>
            <a:r>
              <a:rPr lang="en-US" sz="1100" b="1" dirty="0">
                <a:solidFill>
                  <a:schemeClr val="accent2"/>
                </a:solidFill>
                <a:latin typeface="+mn-lt"/>
              </a:rPr>
              <a:t>27 sec</a:t>
            </a:r>
          </a:p>
          <a:p>
            <a:r>
              <a:rPr lang="en-US" sz="1100" dirty="0">
                <a:solidFill>
                  <a:schemeClr val="accent2"/>
                </a:solidFill>
                <a:latin typeface="+mn-lt"/>
              </a:rPr>
              <a:t>Maximum </a:t>
            </a:r>
            <a:r>
              <a:rPr lang="en-US" sz="1100" dirty="0" err="1">
                <a:solidFill>
                  <a:schemeClr val="accent2"/>
                </a:solidFill>
                <a:latin typeface="+mn-lt"/>
              </a:rPr>
              <a:t>toegelaten</a:t>
            </a:r>
            <a:r>
              <a:rPr lang="en-US" sz="1100" dirty="0">
                <a:solidFill>
                  <a:schemeClr val="accent2"/>
                </a:solidFill>
                <a:latin typeface="+mn-lt"/>
              </a:rPr>
              <a:t> </a:t>
            </a:r>
            <a:r>
              <a:rPr lang="en-US" sz="1100" dirty="0" err="1">
                <a:solidFill>
                  <a:schemeClr val="accent2"/>
                </a:solidFill>
                <a:latin typeface="+mn-lt"/>
              </a:rPr>
              <a:t>snelheid</a:t>
            </a:r>
            <a:r>
              <a:rPr lang="en-US" sz="1100" dirty="0">
                <a:solidFill>
                  <a:schemeClr val="accent2"/>
                </a:solidFill>
                <a:latin typeface="+mn-lt"/>
              </a:rPr>
              <a:t>: </a:t>
            </a:r>
            <a:r>
              <a:rPr lang="en-US" sz="1100" b="1" dirty="0">
                <a:solidFill>
                  <a:schemeClr val="accent2"/>
                </a:solidFill>
                <a:latin typeface="+mn-lt"/>
              </a:rPr>
              <a:t>120 km/h</a:t>
            </a:r>
          </a:p>
          <a:p>
            <a:endParaRPr lang="en-US" sz="1100" b="1" dirty="0">
              <a:solidFill>
                <a:schemeClr val="accent2"/>
              </a:solidFill>
              <a:latin typeface="+mn-lt"/>
            </a:endParaRPr>
          </a:p>
          <a:p>
            <a:r>
              <a:rPr lang="en-US" sz="1100" dirty="0">
                <a:solidFill>
                  <a:schemeClr val="accent2"/>
                </a:solidFill>
                <a:latin typeface="+mn-lt"/>
              </a:rPr>
              <a:t>=&gt; Afstand van verwittiging = </a:t>
            </a:r>
            <a:r>
              <a:rPr lang="en-US" sz="1100" b="1" dirty="0">
                <a:solidFill>
                  <a:schemeClr val="accent2"/>
                </a:solidFill>
                <a:latin typeface="+mn-lt"/>
              </a:rPr>
              <a:t>920 m</a:t>
            </a:r>
          </a:p>
        </p:txBody>
      </p:sp>
      <p:pic>
        <p:nvPicPr>
          <p:cNvPr id="8"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68329" y="1367681"/>
            <a:ext cx="731467" cy="76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bwMode="auto">
          <a:xfrm>
            <a:off x="2862399" y="1215960"/>
            <a:ext cx="5609865" cy="1073245"/>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100" b="1" u="sng" dirty="0">
                <a:solidFill>
                  <a:schemeClr val="accent2"/>
                </a:solidFill>
                <a:latin typeface="+mn-lt"/>
              </a:rPr>
              <a:t>TIP</a:t>
            </a:r>
          </a:p>
          <a:p>
            <a:pPr algn="just"/>
            <a:r>
              <a:rPr lang="en-US" sz="1100" b="1" dirty="0">
                <a:solidFill>
                  <a:schemeClr val="accent2"/>
                </a:solidFill>
                <a:latin typeface="+mn-lt"/>
              </a:rPr>
              <a:t>Wat </a:t>
            </a:r>
            <a:r>
              <a:rPr lang="en-US" sz="1100" b="1" dirty="0" err="1">
                <a:solidFill>
                  <a:schemeClr val="accent2"/>
                </a:solidFill>
                <a:latin typeface="+mn-lt"/>
              </a:rPr>
              <a:t>te</a:t>
            </a:r>
            <a:r>
              <a:rPr lang="en-US" sz="1100" b="1" dirty="0">
                <a:solidFill>
                  <a:schemeClr val="accent2"/>
                </a:solidFill>
                <a:latin typeface="+mn-lt"/>
              </a:rPr>
              <a:t> </a:t>
            </a:r>
            <a:r>
              <a:rPr lang="en-US" sz="1100" b="1" dirty="0" err="1">
                <a:solidFill>
                  <a:schemeClr val="accent2"/>
                </a:solidFill>
                <a:latin typeface="+mn-lt"/>
              </a:rPr>
              <a:t>doen</a:t>
            </a:r>
            <a:r>
              <a:rPr lang="en-US" sz="1100" b="1" dirty="0">
                <a:solidFill>
                  <a:schemeClr val="accent2"/>
                </a:solidFill>
                <a:latin typeface="+mn-lt"/>
              </a:rPr>
              <a:t> in </a:t>
            </a:r>
            <a:r>
              <a:rPr lang="en-US" sz="1100" b="1" dirty="0" err="1">
                <a:solidFill>
                  <a:schemeClr val="accent2"/>
                </a:solidFill>
                <a:latin typeface="+mn-lt"/>
              </a:rPr>
              <a:t>geval</a:t>
            </a:r>
            <a:r>
              <a:rPr lang="en-US" sz="1100" b="1" dirty="0">
                <a:solidFill>
                  <a:schemeClr val="accent2"/>
                </a:solidFill>
                <a:latin typeface="+mn-lt"/>
              </a:rPr>
              <a:t> de maximum </a:t>
            </a:r>
            <a:r>
              <a:rPr lang="en-US" sz="1100" b="1" dirty="0" err="1">
                <a:solidFill>
                  <a:schemeClr val="accent2"/>
                </a:solidFill>
                <a:latin typeface="+mn-lt"/>
              </a:rPr>
              <a:t>toegelaten</a:t>
            </a:r>
            <a:r>
              <a:rPr lang="en-US" sz="1100" b="1" dirty="0">
                <a:solidFill>
                  <a:schemeClr val="accent2"/>
                </a:solidFill>
                <a:latin typeface="+mn-lt"/>
              </a:rPr>
              <a:t> </a:t>
            </a:r>
            <a:r>
              <a:rPr lang="en-US" sz="1100" b="1" dirty="0" err="1">
                <a:solidFill>
                  <a:schemeClr val="accent2"/>
                </a:solidFill>
                <a:latin typeface="+mn-lt"/>
              </a:rPr>
              <a:t>snelheid</a:t>
            </a:r>
            <a:r>
              <a:rPr lang="en-US" sz="1100" b="1" dirty="0">
                <a:solidFill>
                  <a:schemeClr val="accent2"/>
                </a:solidFill>
                <a:latin typeface="+mn-lt"/>
              </a:rPr>
              <a:t> </a:t>
            </a:r>
            <a:r>
              <a:rPr lang="en-US" sz="1100" b="1" dirty="0" err="1">
                <a:solidFill>
                  <a:schemeClr val="accent2"/>
                </a:solidFill>
                <a:latin typeface="+mn-lt"/>
              </a:rPr>
              <a:t>gegeven</a:t>
            </a:r>
            <a:r>
              <a:rPr lang="en-US" sz="1100" b="1" dirty="0">
                <a:solidFill>
                  <a:schemeClr val="accent2"/>
                </a:solidFill>
                <a:latin typeface="+mn-lt"/>
              </a:rPr>
              <a:t> is in km/h?</a:t>
            </a:r>
          </a:p>
          <a:p>
            <a:pPr algn="just"/>
            <a:r>
              <a:rPr lang="en-US" sz="1100" dirty="0">
                <a:solidFill>
                  <a:schemeClr val="accent2"/>
                </a:solidFill>
                <a:latin typeface="+mn-lt"/>
              </a:rPr>
              <a:t>De </a:t>
            </a:r>
            <a:r>
              <a:rPr lang="en-US" sz="1100" dirty="0" err="1">
                <a:solidFill>
                  <a:schemeClr val="accent2"/>
                </a:solidFill>
                <a:latin typeface="+mn-lt"/>
              </a:rPr>
              <a:t>toegelaten</a:t>
            </a:r>
            <a:r>
              <a:rPr lang="en-US" sz="1100" dirty="0">
                <a:solidFill>
                  <a:schemeClr val="accent2"/>
                </a:solidFill>
                <a:latin typeface="+mn-lt"/>
              </a:rPr>
              <a:t> </a:t>
            </a:r>
            <a:r>
              <a:rPr lang="en-US" sz="1100" dirty="0" err="1">
                <a:solidFill>
                  <a:schemeClr val="accent2"/>
                </a:solidFill>
                <a:latin typeface="+mn-lt"/>
              </a:rPr>
              <a:t>snelheid</a:t>
            </a:r>
            <a:r>
              <a:rPr lang="en-US" sz="1100" dirty="0">
                <a:solidFill>
                  <a:schemeClr val="accent2"/>
                </a:solidFill>
                <a:latin typeface="+mn-lt"/>
              </a:rPr>
              <a:t> van de </a:t>
            </a:r>
            <a:r>
              <a:rPr lang="en-US" sz="1100" dirty="0" err="1">
                <a:solidFill>
                  <a:schemeClr val="accent2"/>
                </a:solidFill>
                <a:latin typeface="+mn-lt"/>
              </a:rPr>
              <a:t>bewegingen</a:t>
            </a:r>
            <a:r>
              <a:rPr lang="en-US" sz="1100" dirty="0">
                <a:solidFill>
                  <a:schemeClr val="accent2"/>
                </a:solidFill>
                <a:latin typeface="+mn-lt"/>
              </a:rPr>
              <a:t> </a:t>
            </a:r>
            <a:r>
              <a:rPr lang="en-US" sz="1100" dirty="0" err="1">
                <a:solidFill>
                  <a:schemeClr val="accent2"/>
                </a:solidFill>
                <a:latin typeface="+mn-lt"/>
              </a:rPr>
              <a:t>wordt</a:t>
            </a:r>
            <a:r>
              <a:rPr lang="en-US" sz="1100" dirty="0">
                <a:solidFill>
                  <a:schemeClr val="accent2"/>
                </a:solidFill>
                <a:latin typeface="+mn-lt"/>
              </a:rPr>
              <a:t> over het </a:t>
            </a:r>
            <a:r>
              <a:rPr lang="en-US" sz="1100" dirty="0" err="1">
                <a:solidFill>
                  <a:schemeClr val="accent2"/>
                </a:solidFill>
                <a:latin typeface="+mn-lt"/>
              </a:rPr>
              <a:t>algemeen</a:t>
            </a:r>
            <a:r>
              <a:rPr lang="en-US" sz="1100" dirty="0">
                <a:solidFill>
                  <a:schemeClr val="accent2"/>
                </a:solidFill>
                <a:latin typeface="+mn-lt"/>
              </a:rPr>
              <a:t> </a:t>
            </a:r>
            <a:r>
              <a:rPr lang="en-US" sz="1100" dirty="0" err="1">
                <a:solidFill>
                  <a:schemeClr val="accent2"/>
                </a:solidFill>
                <a:latin typeface="+mn-lt"/>
              </a:rPr>
              <a:t>uitgedrukt</a:t>
            </a:r>
            <a:r>
              <a:rPr lang="en-US" sz="1100" dirty="0">
                <a:solidFill>
                  <a:schemeClr val="accent2"/>
                </a:solidFill>
                <a:latin typeface="+mn-lt"/>
              </a:rPr>
              <a:t> in km/h. De </a:t>
            </a:r>
            <a:r>
              <a:rPr lang="en-US" sz="1100" dirty="0" err="1">
                <a:solidFill>
                  <a:schemeClr val="accent2"/>
                </a:solidFill>
                <a:latin typeface="+mn-lt"/>
              </a:rPr>
              <a:t>hierna</a:t>
            </a:r>
            <a:r>
              <a:rPr lang="en-US" sz="1100" dirty="0">
                <a:solidFill>
                  <a:schemeClr val="accent2"/>
                </a:solidFill>
                <a:latin typeface="+mn-lt"/>
              </a:rPr>
              <a:t> </a:t>
            </a:r>
            <a:r>
              <a:rPr lang="en-US" sz="1100" dirty="0" err="1">
                <a:solidFill>
                  <a:schemeClr val="accent2"/>
                </a:solidFill>
                <a:latin typeface="+mn-lt"/>
              </a:rPr>
              <a:t>volgende</a:t>
            </a:r>
            <a:r>
              <a:rPr lang="en-US" sz="1100" dirty="0">
                <a:solidFill>
                  <a:schemeClr val="accent2"/>
                </a:solidFill>
                <a:latin typeface="+mn-lt"/>
              </a:rPr>
              <a:t> </a:t>
            </a:r>
            <a:r>
              <a:rPr lang="en-US" sz="1100" dirty="0" err="1">
                <a:solidFill>
                  <a:schemeClr val="accent2"/>
                </a:solidFill>
                <a:latin typeface="+mn-lt"/>
              </a:rPr>
              <a:t>tabel</a:t>
            </a:r>
            <a:r>
              <a:rPr lang="en-US" sz="1100" dirty="0">
                <a:solidFill>
                  <a:schemeClr val="accent2"/>
                </a:solidFill>
                <a:latin typeface="+mn-lt"/>
              </a:rPr>
              <a:t> </a:t>
            </a:r>
            <a:r>
              <a:rPr lang="en-US" sz="1100" dirty="0" err="1">
                <a:solidFill>
                  <a:schemeClr val="accent2"/>
                </a:solidFill>
                <a:latin typeface="+mn-lt"/>
              </a:rPr>
              <a:t>geeft</a:t>
            </a:r>
            <a:r>
              <a:rPr lang="en-US" sz="1100" dirty="0">
                <a:solidFill>
                  <a:schemeClr val="accent2"/>
                </a:solidFill>
                <a:latin typeface="+mn-lt"/>
              </a:rPr>
              <a:t> de </a:t>
            </a:r>
            <a:r>
              <a:rPr lang="en-US" sz="1100" dirty="0" err="1">
                <a:solidFill>
                  <a:schemeClr val="accent2"/>
                </a:solidFill>
                <a:latin typeface="+mn-lt"/>
              </a:rPr>
              <a:t>overeenkomstige</a:t>
            </a:r>
            <a:r>
              <a:rPr lang="en-US" sz="1100" dirty="0">
                <a:solidFill>
                  <a:schemeClr val="accent2"/>
                </a:solidFill>
                <a:latin typeface="+mn-lt"/>
              </a:rPr>
              <a:t> </a:t>
            </a:r>
            <a:r>
              <a:rPr lang="en-US" sz="1100" dirty="0" err="1">
                <a:solidFill>
                  <a:schemeClr val="accent2"/>
                </a:solidFill>
                <a:latin typeface="+mn-lt"/>
              </a:rPr>
              <a:t>snelheden</a:t>
            </a:r>
            <a:r>
              <a:rPr lang="en-US" sz="1100" dirty="0">
                <a:solidFill>
                  <a:schemeClr val="accent2"/>
                </a:solidFill>
                <a:latin typeface="+mn-lt"/>
              </a:rPr>
              <a:t>, </a:t>
            </a:r>
            <a:r>
              <a:rPr lang="en-US" sz="1100" dirty="0" err="1">
                <a:solidFill>
                  <a:schemeClr val="accent2"/>
                </a:solidFill>
                <a:latin typeface="+mn-lt"/>
              </a:rPr>
              <a:t>uitgedrukt</a:t>
            </a:r>
            <a:r>
              <a:rPr lang="en-US" sz="1100" dirty="0">
                <a:solidFill>
                  <a:schemeClr val="accent2"/>
                </a:solidFill>
                <a:latin typeface="+mn-lt"/>
              </a:rPr>
              <a:t> in m/sec, </a:t>
            </a:r>
            <a:r>
              <a:rPr lang="en-US" sz="1100" dirty="0" err="1">
                <a:solidFill>
                  <a:schemeClr val="accent2"/>
                </a:solidFill>
                <a:latin typeface="+mn-lt"/>
              </a:rPr>
              <a:t>afgerond</a:t>
            </a:r>
            <a:r>
              <a:rPr lang="en-US" sz="1100" dirty="0">
                <a:solidFill>
                  <a:schemeClr val="accent2"/>
                </a:solidFill>
                <a:latin typeface="+mn-lt"/>
              </a:rPr>
              <a:t> </a:t>
            </a:r>
            <a:r>
              <a:rPr lang="en-US" sz="1100" dirty="0" err="1">
                <a:solidFill>
                  <a:schemeClr val="accent2"/>
                </a:solidFill>
                <a:latin typeface="+mn-lt"/>
              </a:rPr>
              <a:t>naar</a:t>
            </a:r>
            <a:r>
              <a:rPr lang="en-US" sz="1100" dirty="0">
                <a:solidFill>
                  <a:schemeClr val="accent2"/>
                </a:solidFill>
                <a:latin typeface="+mn-lt"/>
              </a:rPr>
              <a:t> </a:t>
            </a:r>
            <a:r>
              <a:rPr lang="en-US" sz="1100" dirty="0" err="1">
                <a:solidFill>
                  <a:schemeClr val="accent2"/>
                </a:solidFill>
                <a:latin typeface="+mn-lt"/>
              </a:rPr>
              <a:t>boven</a:t>
            </a:r>
            <a:r>
              <a:rPr lang="en-US" sz="1100" dirty="0">
                <a:solidFill>
                  <a:schemeClr val="accent2"/>
                </a:solidFill>
                <a:latin typeface="+mn-lt"/>
              </a:rPr>
              <a:t>.</a:t>
            </a:r>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97493" y="2393186"/>
            <a:ext cx="4774770" cy="66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urved Down Arrow 10"/>
          <p:cNvSpPr/>
          <p:nvPr/>
        </p:nvSpPr>
        <p:spPr bwMode="auto">
          <a:xfrm rot="2856922" flipV="1">
            <a:off x="3032435" y="2493672"/>
            <a:ext cx="719075" cy="288513"/>
          </a:xfrm>
          <a:prstGeom prst="curvedDownArrow">
            <a:avLst/>
          </a:prstGeom>
          <a:solidFill>
            <a:schemeClr val="bg1">
              <a:lumMod val="85000"/>
            </a:schemeClr>
          </a:solidFill>
          <a:ln w="31750"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nvGrpSpPr>
          <p:cNvPr id="12" name="Group 11"/>
          <p:cNvGrpSpPr/>
          <p:nvPr/>
        </p:nvGrpSpPr>
        <p:grpSpPr>
          <a:xfrm>
            <a:off x="4788566" y="3498768"/>
            <a:ext cx="5424509" cy="2524573"/>
            <a:chOff x="1431075" y="3498768"/>
            <a:chExt cx="5424509" cy="2524573"/>
          </a:xfrm>
        </p:grpSpPr>
        <p:pic>
          <p:nvPicPr>
            <p:cNvPr id="13"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31075" y="3498768"/>
              <a:ext cx="5424509" cy="252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a:grpSpLocks noChangeAspect="1"/>
            </p:cNvGrpSpPr>
            <p:nvPr/>
          </p:nvGrpSpPr>
          <p:grpSpPr>
            <a:xfrm>
              <a:off x="1519052" y="5127932"/>
              <a:ext cx="285163" cy="345836"/>
              <a:chOff x="5857146" y="4896988"/>
              <a:chExt cx="1085217" cy="1316114"/>
            </a:xfrm>
          </p:grpSpPr>
          <p:grpSp>
            <p:nvGrpSpPr>
              <p:cNvPr id="21" name="Group 20"/>
              <p:cNvGrpSpPr/>
              <p:nvPr/>
            </p:nvGrpSpPr>
            <p:grpSpPr>
              <a:xfrm>
                <a:off x="5857146" y="4896988"/>
                <a:ext cx="1085217" cy="1316114"/>
                <a:chOff x="5723230" y="3240843"/>
                <a:chExt cx="1085217" cy="1316114"/>
              </a:xfrm>
            </p:grpSpPr>
            <p:grpSp>
              <p:nvGrpSpPr>
                <p:cNvPr id="24" name="Group 23"/>
                <p:cNvGrpSpPr>
                  <a:grpSpLocks noChangeAspect="1"/>
                </p:cNvGrpSpPr>
                <p:nvPr/>
              </p:nvGrpSpPr>
              <p:grpSpPr>
                <a:xfrm>
                  <a:off x="5723230" y="3240843"/>
                  <a:ext cx="1085217" cy="1316114"/>
                  <a:chOff x="5913097" y="3212268"/>
                  <a:chExt cx="895350" cy="1085850"/>
                </a:xfrm>
              </p:grpSpPr>
              <p:pic>
                <p:nvPicPr>
                  <p:cNvPr id="26" name="Picture 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13097" y="3212268"/>
                    <a:ext cx="895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Arc 26"/>
                  <p:cNvSpPr>
                    <a:spLocks noChangeAspect="1"/>
                  </p:cNvSpPr>
                  <p:nvPr/>
                </p:nvSpPr>
                <p:spPr bwMode="auto">
                  <a:xfrm>
                    <a:off x="5941268" y="3483986"/>
                    <a:ext cx="756367" cy="709094"/>
                  </a:xfrm>
                  <a:prstGeom prst="arc">
                    <a:avLst>
                      <a:gd name="adj1" fmla="val 21578772"/>
                      <a:gd name="adj2" fmla="val 2890240"/>
                    </a:avLst>
                  </a:prstGeom>
                  <a:solidFill>
                    <a:srgbClr val="CC00FF"/>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sp>
              <p:nvSpPr>
                <p:cNvPr id="25" name="Arc 24"/>
                <p:cNvSpPr>
                  <a:spLocks noChangeAspect="1"/>
                </p:cNvSpPr>
                <p:nvPr/>
              </p:nvSpPr>
              <p:spPr bwMode="auto">
                <a:xfrm rot="2734486">
                  <a:off x="5755603" y="3558996"/>
                  <a:ext cx="920304" cy="862785"/>
                </a:xfrm>
                <a:prstGeom prst="arc">
                  <a:avLst>
                    <a:gd name="adj1" fmla="val 65272"/>
                    <a:gd name="adj2" fmla="val 2890240"/>
                  </a:avLst>
                </a:prstGeom>
                <a:solidFill>
                  <a:srgbClr val="FF00FF"/>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sp>
            <p:nvSpPr>
              <p:cNvPr id="22" name="Arc 21"/>
              <p:cNvSpPr>
                <a:spLocks noChangeAspect="1"/>
              </p:cNvSpPr>
              <p:nvPr/>
            </p:nvSpPr>
            <p:spPr bwMode="auto">
              <a:xfrm rot="2734486">
                <a:off x="5889519" y="5216768"/>
                <a:ext cx="920304" cy="862785"/>
              </a:xfrm>
              <a:prstGeom prst="arc">
                <a:avLst>
                  <a:gd name="adj1" fmla="val 2725930"/>
                  <a:gd name="adj2" fmla="val 4862876"/>
                </a:avLst>
              </a:prstGeom>
              <a:solidFill>
                <a:schemeClr val="tx2"/>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23" name="Arc 22"/>
              <p:cNvSpPr>
                <a:spLocks noChangeAspect="1"/>
              </p:cNvSpPr>
              <p:nvPr/>
            </p:nvSpPr>
            <p:spPr bwMode="auto">
              <a:xfrm>
                <a:off x="5897319" y="5230060"/>
                <a:ext cx="922938" cy="865255"/>
              </a:xfrm>
              <a:prstGeom prst="arc">
                <a:avLst>
                  <a:gd name="adj1" fmla="val 16168248"/>
                  <a:gd name="adj2" fmla="val 21562679"/>
                </a:avLst>
              </a:prstGeom>
              <a:solidFill>
                <a:srgbClr val="33CC33"/>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sp>
          <p:nvSpPr>
            <p:cNvPr id="15" name="Oval 14"/>
            <p:cNvSpPr/>
            <p:nvPr/>
          </p:nvSpPr>
          <p:spPr bwMode="auto">
            <a:xfrm>
              <a:off x="1907703" y="5207003"/>
              <a:ext cx="309187" cy="219376"/>
            </a:xfrm>
            <a:prstGeom prst="ellipse">
              <a:avLst/>
            </a:prstGeom>
            <a:noFill/>
            <a:ln w="31750" cap="flat" cmpd="sng" algn="ctr">
              <a:gradFill>
                <a:gsLst>
                  <a:gs pos="0">
                    <a:srgbClr val="00B050"/>
                  </a:gs>
                  <a:gs pos="81500">
                    <a:srgbClr val="FF00FF"/>
                  </a:gs>
                  <a:gs pos="63000">
                    <a:srgbClr val="CC00FF"/>
                  </a:gs>
                  <a:gs pos="100000">
                    <a:schemeClr val="accent2"/>
                  </a:gs>
                </a:gsLst>
                <a:lin ang="5400000" scaled="0"/>
              </a:gra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6" name="Oval 15"/>
            <p:cNvSpPr/>
            <p:nvPr/>
          </p:nvSpPr>
          <p:spPr bwMode="auto">
            <a:xfrm>
              <a:off x="5508104" y="3645024"/>
              <a:ext cx="288032" cy="210258"/>
            </a:xfrm>
            <a:prstGeom prst="ellipse">
              <a:avLst/>
            </a:prstGeom>
            <a:noFill/>
            <a:ln w="317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17" name="Straight Arrow Connector 16"/>
            <p:cNvCxnSpPr/>
            <p:nvPr/>
          </p:nvCxnSpPr>
          <p:spPr bwMode="auto">
            <a:xfrm>
              <a:off x="2216891" y="5335794"/>
              <a:ext cx="3291213" cy="0"/>
            </a:xfrm>
            <a:prstGeom prst="straightConnector1">
              <a:avLst/>
            </a:prstGeom>
            <a:solidFill>
              <a:schemeClr val="accent1"/>
            </a:solidFill>
            <a:ln w="31750" cap="flat" cmpd="sng" algn="ctr">
              <a:gradFill flip="none" rotWithShape="1">
                <a:gsLst>
                  <a:gs pos="0">
                    <a:srgbClr val="00B050"/>
                  </a:gs>
                  <a:gs pos="75000">
                    <a:srgbClr val="FF00FF"/>
                  </a:gs>
                  <a:gs pos="58000">
                    <a:srgbClr val="CC00FF"/>
                  </a:gs>
                  <a:gs pos="100000">
                    <a:srgbClr val="0070C0"/>
                  </a:gs>
                </a:gsLst>
                <a:lin ang="0" scaled="1"/>
                <a:tileRect/>
              </a:gradFill>
              <a:prstDash val="solid"/>
              <a:round/>
              <a:headEnd type="none" w="med" len="med"/>
              <a:tailEnd type="arrow"/>
            </a:ln>
            <a:effectLst/>
          </p:spPr>
        </p:cxnSp>
        <p:cxnSp>
          <p:nvCxnSpPr>
            <p:cNvPr id="18" name="Straight Arrow Connector 17"/>
            <p:cNvCxnSpPr>
              <a:stCxn id="16" idx="4"/>
            </p:cNvCxnSpPr>
            <p:nvPr/>
          </p:nvCxnSpPr>
          <p:spPr bwMode="auto">
            <a:xfrm>
              <a:off x="5652120" y="3855282"/>
              <a:ext cx="0" cy="1341257"/>
            </a:xfrm>
            <a:prstGeom prst="straightConnector1">
              <a:avLst/>
            </a:prstGeom>
            <a:solidFill>
              <a:schemeClr val="accent1"/>
            </a:solidFill>
            <a:ln w="31750" cap="flat" cmpd="sng" algn="ctr">
              <a:solidFill>
                <a:schemeClr val="accent2"/>
              </a:solidFill>
              <a:prstDash val="solid"/>
              <a:round/>
              <a:headEnd type="none" w="med" len="med"/>
              <a:tailEnd type="arrow"/>
            </a:ln>
            <a:effectLst/>
          </p:spPr>
        </p:cxnSp>
        <p:sp>
          <p:nvSpPr>
            <p:cNvPr id="19" name="Oval 18"/>
            <p:cNvSpPr/>
            <p:nvPr/>
          </p:nvSpPr>
          <p:spPr bwMode="auto">
            <a:xfrm>
              <a:off x="5508104" y="5211006"/>
              <a:ext cx="288032" cy="196323"/>
            </a:xfrm>
            <a:prstGeom prst="ellipse">
              <a:avLst/>
            </a:prstGeom>
            <a:noFill/>
            <a:ln w="31750" cap="flat" cmpd="sng" algn="ctr">
              <a:solidFill>
                <a:srgbClr val="FF99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20" name="Rectangle 19"/>
            <p:cNvSpPr/>
            <p:nvPr/>
          </p:nvSpPr>
          <p:spPr bwMode="auto">
            <a:xfrm>
              <a:off x="2699792" y="3498768"/>
              <a:ext cx="1443538" cy="146256"/>
            </a:xfrm>
            <a:prstGeom prst="rect">
              <a:avLst/>
            </a:prstGeom>
            <a:noFill/>
            <a:ln w="31750" cap="flat" cmpd="sng" algn="ctr">
              <a:solidFill>
                <a:srgbClr val="FF99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sp>
        <p:nvSpPr>
          <p:cNvPr id="28" name="Rounded Rectangle 27"/>
          <p:cNvSpPr/>
          <p:nvPr/>
        </p:nvSpPr>
        <p:spPr bwMode="auto">
          <a:xfrm>
            <a:off x="1723506" y="3429001"/>
            <a:ext cx="2899010" cy="1073245"/>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100" dirty="0" err="1">
                <a:solidFill>
                  <a:schemeClr val="accent2"/>
                </a:solidFill>
                <a:latin typeface="+mn-lt"/>
              </a:rPr>
              <a:t>Waar</a:t>
            </a:r>
            <a:r>
              <a:rPr lang="en-US" sz="1100" dirty="0">
                <a:solidFill>
                  <a:schemeClr val="accent2"/>
                </a:solidFill>
                <a:latin typeface="+mn-lt"/>
              </a:rPr>
              <a:t> de </a:t>
            </a:r>
            <a:r>
              <a:rPr lang="en-US" sz="1100" dirty="0" err="1">
                <a:solidFill>
                  <a:schemeClr val="accent2"/>
                </a:solidFill>
                <a:latin typeface="+mn-lt"/>
              </a:rPr>
              <a:t>rij</a:t>
            </a:r>
            <a:r>
              <a:rPr lang="en-US" sz="1100" dirty="0">
                <a:solidFill>
                  <a:schemeClr val="accent2"/>
                </a:solidFill>
                <a:latin typeface="+mn-lt"/>
              </a:rPr>
              <a:t> </a:t>
            </a:r>
            <a:r>
              <a:rPr lang="en-US" sz="1100" dirty="0" err="1">
                <a:solidFill>
                  <a:schemeClr val="accent2"/>
                </a:solidFill>
                <a:latin typeface="+mn-lt"/>
              </a:rPr>
              <a:t>vertrekkend</a:t>
            </a:r>
            <a:r>
              <a:rPr lang="en-US" sz="1100" dirty="0">
                <a:solidFill>
                  <a:schemeClr val="accent2"/>
                </a:solidFill>
                <a:latin typeface="+mn-lt"/>
              </a:rPr>
              <a:t> van de </a:t>
            </a:r>
            <a:r>
              <a:rPr lang="en-US" sz="1100" dirty="0" err="1">
                <a:solidFill>
                  <a:schemeClr val="accent2"/>
                </a:solidFill>
                <a:latin typeface="+mn-lt"/>
              </a:rPr>
              <a:t>berekende</a:t>
            </a:r>
            <a:r>
              <a:rPr lang="en-US" sz="1100" dirty="0">
                <a:solidFill>
                  <a:schemeClr val="accent2"/>
                </a:solidFill>
                <a:latin typeface="+mn-lt"/>
              </a:rPr>
              <a:t> </a:t>
            </a:r>
            <a:r>
              <a:rPr lang="en-US" sz="1100" dirty="0" err="1">
                <a:solidFill>
                  <a:schemeClr val="accent2"/>
                </a:solidFill>
                <a:latin typeface="+mn-lt"/>
              </a:rPr>
              <a:t>tijd</a:t>
            </a:r>
            <a:r>
              <a:rPr lang="en-US" sz="1100" dirty="0">
                <a:solidFill>
                  <a:schemeClr val="accent2"/>
                </a:solidFill>
                <a:latin typeface="+mn-lt"/>
              </a:rPr>
              <a:t> van </a:t>
            </a:r>
            <a:r>
              <a:rPr lang="en-US" sz="1100" dirty="0" err="1">
                <a:solidFill>
                  <a:schemeClr val="accent2"/>
                </a:solidFill>
                <a:latin typeface="+mn-lt"/>
              </a:rPr>
              <a:t>vrijmaking</a:t>
            </a:r>
            <a:r>
              <a:rPr lang="en-US" sz="1100" dirty="0">
                <a:solidFill>
                  <a:schemeClr val="accent2"/>
                </a:solidFill>
                <a:latin typeface="+mn-lt"/>
              </a:rPr>
              <a:t> (in sec) </a:t>
            </a:r>
            <a:r>
              <a:rPr lang="en-US" sz="1100" dirty="0" err="1">
                <a:solidFill>
                  <a:schemeClr val="accent2"/>
                </a:solidFill>
                <a:latin typeface="+mn-lt"/>
              </a:rPr>
              <a:t>kruist</a:t>
            </a:r>
            <a:r>
              <a:rPr lang="en-US" sz="1100" dirty="0">
                <a:solidFill>
                  <a:schemeClr val="accent2"/>
                </a:solidFill>
                <a:latin typeface="+mn-lt"/>
              </a:rPr>
              <a:t> met de maximum </a:t>
            </a:r>
            <a:r>
              <a:rPr lang="en-US" sz="1100" dirty="0" err="1">
                <a:solidFill>
                  <a:schemeClr val="accent2"/>
                </a:solidFill>
                <a:latin typeface="+mn-lt"/>
              </a:rPr>
              <a:t>toegelaten</a:t>
            </a:r>
            <a:r>
              <a:rPr lang="en-US" sz="1100" dirty="0">
                <a:solidFill>
                  <a:schemeClr val="accent2"/>
                </a:solidFill>
                <a:latin typeface="+mn-lt"/>
              </a:rPr>
              <a:t> </a:t>
            </a:r>
            <a:r>
              <a:rPr lang="en-US" sz="1100" dirty="0" err="1">
                <a:solidFill>
                  <a:schemeClr val="accent2"/>
                </a:solidFill>
                <a:latin typeface="+mn-lt"/>
              </a:rPr>
              <a:t>snelheid</a:t>
            </a:r>
            <a:r>
              <a:rPr lang="en-US" sz="1100" dirty="0">
                <a:solidFill>
                  <a:schemeClr val="accent2"/>
                </a:solidFill>
                <a:latin typeface="+mn-lt"/>
              </a:rPr>
              <a:t> (in km/h) </a:t>
            </a:r>
            <a:r>
              <a:rPr lang="en-US" sz="1100" dirty="0" err="1">
                <a:solidFill>
                  <a:schemeClr val="accent2"/>
                </a:solidFill>
                <a:latin typeface="+mn-lt"/>
              </a:rPr>
              <a:t>bevindt</a:t>
            </a:r>
            <a:r>
              <a:rPr lang="en-US" sz="1100" dirty="0">
                <a:solidFill>
                  <a:schemeClr val="accent2"/>
                </a:solidFill>
                <a:latin typeface="+mn-lt"/>
              </a:rPr>
              <a:t> </a:t>
            </a:r>
            <a:r>
              <a:rPr lang="en-US" sz="1100" dirty="0" err="1">
                <a:solidFill>
                  <a:schemeClr val="accent2"/>
                </a:solidFill>
                <a:latin typeface="+mn-lt"/>
              </a:rPr>
              <a:t>zich</a:t>
            </a:r>
            <a:r>
              <a:rPr lang="en-US" sz="1100" dirty="0">
                <a:solidFill>
                  <a:schemeClr val="accent2"/>
                </a:solidFill>
                <a:latin typeface="+mn-lt"/>
              </a:rPr>
              <a:t> de </a:t>
            </a:r>
            <a:r>
              <a:rPr lang="en-US" sz="1100" dirty="0" err="1">
                <a:solidFill>
                  <a:schemeClr val="accent2"/>
                </a:solidFill>
                <a:latin typeface="+mn-lt"/>
              </a:rPr>
              <a:t>overeenkomstige</a:t>
            </a:r>
            <a:r>
              <a:rPr lang="en-US" sz="1100" dirty="0">
                <a:solidFill>
                  <a:schemeClr val="accent2"/>
                </a:solidFill>
                <a:latin typeface="+mn-lt"/>
              </a:rPr>
              <a:t> </a:t>
            </a:r>
            <a:r>
              <a:rPr lang="en-US" sz="1100" dirty="0" err="1">
                <a:solidFill>
                  <a:schemeClr val="accent2"/>
                </a:solidFill>
                <a:latin typeface="+mn-lt"/>
              </a:rPr>
              <a:t>afstand</a:t>
            </a:r>
            <a:r>
              <a:rPr lang="en-US" sz="1100" dirty="0">
                <a:solidFill>
                  <a:schemeClr val="accent2"/>
                </a:solidFill>
                <a:latin typeface="+mn-lt"/>
              </a:rPr>
              <a:t> van verwittiging, </a:t>
            </a:r>
            <a:r>
              <a:rPr lang="en-US" sz="1100" dirty="0" err="1">
                <a:solidFill>
                  <a:schemeClr val="accent2"/>
                </a:solidFill>
                <a:latin typeface="+mn-lt"/>
              </a:rPr>
              <a:t>uitgedrukt</a:t>
            </a:r>
            <a:r>
              <a:rPr lang="en-US" sz="1100" dirty="0">
                <a:solidFill>
                  <a:schemeClr val="accent2"/>
                </a:solidFill>
                <a:latin typeface="+mn-lt"/>
              </a:rPr>
              <a:t> in meter.</a:t>
            </a:r>
          </a:p>
        </p:txBody>
      </p:sp>
    </p:spTree>
    <p:extLst>
      <p:ext uri="{BB962C8B-B14F-4D97-AF65-F5344CB8AC3E}">
        <p14:creationId xmlns:p14="http://schemas.microsoft.com/office/powerpoint/2010/main" val="4093024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9036295" y="102857"/>
            <a:ext cx="2856252" cy="360363"/>
          </a:xfrm>
        </p:spPr>
        <p:txBody>
          <a:bodyPr/>
          <a:lstStyle/>
          <a:p>
            <a:pPr marL="228600" indent="-228600">
              <a:buAutoNum type="arabicPeriod"/>
            </a:pPr>
            <a:r>
              <a:rPr lang="en-GB" dirty="0" err="1"/>
              <a:t>Opstellen</a:t>
            </a:r>
            <a:r>
              <a:rPr lang="en-GB" dirty="0"/>
              <a:t> van </a:t>
            </a:r>
            <a:r>
              <a:rPr lang="en-GB" dirty="0" err="1"/>
              <a:t>een</a:t>
            </a:r>
            <a:r>
              <a:rPr lang="en-GB" dirty="0"/>
              <a:t> </a:t>
            </a:r>
            <a:r>
              <a:rPr lang="en-GB" dirty="0" err="1"/>
              <a:t>beveiligingssysteem</a:t>
            </a:r>
            <a:r>
              <a:rPr lang="en-GB" dirty="0"/>
              <a:t> met </a:t>
            </a:r>
            <a:r>
              <a:rPr lang="en-GB" dirty="0" err="1"/>
              <a:t>kijkuit</a:t>
            </a:r>
            <a:endParaRPr lang="en-GB" dirty="0"/>
          </a:p>
          <a:p>
            <a:r>
              <a:rPr lang="en-GB" dirty="0" err="1"/>
              <a:t>Stap</a:t>
            </a:r>
            <a:r>
              <a:rPr lang="en-GB" dirty="0"/>
              <a:t> 1: </a:t>
            </a:r>
            <a:r>
              <a:rPr lang="en-GB" dirty="0" err="1"/>
              <a:t>Berekening</a:t>
            </a:r>
            <a:r>
              <a:rPr lang="en-GB" dirty="0"/>
              <a:t> </a:t>
            </a:r>
          </a:p>
        </p:txBody>
      </p:sp>
      <p:sp>
        <p:nvSpPr>
          <p:cNvPr id="35" name="Title 1"/>
          <p:cNvSpPr>
            <a:spLocks noGrp="1"/>
          </p:cNvSpPr>
          <p:nvPr>
            <p:ph type="title" idx="4294967295"/>
          </p:nvPr>
        </p:nvSpPr>
        <p:spPr>
          <a:xfrm>
            <a:off x="1553654" y="283039"/>
            <a:ext cx="8064500" cy="616960"/>
          </a:xfrm>
          <a:prstGeom prst="rect">
            <a:avLst/>
          </a:prstGeom>
        </p:spPr>
        <p:txBody>
          <a:bodyPr/>
          <a:lstStyle/>
          <a:p>
            <a:pPr>
              <a:tabLst>
                <a:tab pos="542925" algn="l"/>
              </a:tabLst>
            </a:pPr>
            <a:br>
              <a:rPr lang="en-US" sz="2000" dirty="0"/>
            </a:br>
            <a:r>
              <a:rPr lang="en-US" sz="1800" b="1" kern="0" dirty="0" err="1">
                <a:solidFill>
                  <a:srgbClr val="0070C0"/>
                </a:solidFill>
              </a:rPr>
              <a:t>Detectiepunten</a:t>
            </a:r>
            <a:r>
              <a:rPr lang="en-US" sz="1800" b="1" kern="0" dirty="0">
                <a:solidFill>
                  <a:srgbClr val="0070C0"/>
                </a:solidFill>
              </a:rPr>
              <a:t>: </a:t>
            </a:r>
            <a:r>
              <a:rPr lang="en-US" sz="1800" b="1" kern="0" dirty="0" err="1">
                <a:solidFill>
                  <a:srgbClr val="0070C0"/>
                </a:solidFill>
              </a:rPr>
              <a:t>definitie</a:t>
            </a:r>
            <a:endParaRPr lang="en-US" sz="1800" b="1" kern="0" dirty="0">
              <a:solidFill>
                <a:srgbClr val="0070C0"/>
              </a:solidFill>
            </a:endParaRPr>
          </a:p>
        </p:txBody>
      </p:sp>
      <p:sp>
        <p:nvSpPr>
          <p:cNvPr id="29" name="Rounded Rectangle 28"/>
          <p:cNvSpPr/>
          <p:nvPr/>
        </p:nvSpPr>
        <p:spPr bwMode="auto">
          <a:xfrm>
            <a:off x="1271465" y="1098046"/>
            <a:ext cx="9192956" cy="1826898"/>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a:solidFill>
                  <a:schemeClr val="accent2"/>
                </a:solidFill>
                <a:latin typeface="+mn-lt"/>
              </a:rPr>
              <a:t>Het detectiepunt </a:t>
            </a:r>
            <a:r>
              <a:rPr lang="en-US" sz="1600" dirty="0" err="1">
                <a:solidFill>
                  <a:schemeClr val="accent2"/>
                </a:solidFill>
                <a:latin typeface="+mn-lt"/>
              </a:rPr>
              <a:t>bevindt</a:t>
            </a:r>
            <a:r>
              <a:rPr lang="en-US" sz="1600" dirty="0">
                <a:solidFill>
                  <a:schemeClr val="accent2"/>
                </a:solidFill>
                <a:latin typeface="+mn-lt"/>
              </a:rPr>
              <a:t> </a:t>
            </a:r>
            <a:r>
              <a:rPr lang="en-US" sz="1600" dirty="0" err="1">
                <a:solidFill>
                  <a:schemeClr val="accent2"/>
                </a:solidFill>
                <a:latin typeface="+mn-lt"/>
              </a:rPr>
              <a:t>zich</a:t>
            </a:r>
            <a:r>
              <a:rPr lang="en-US" sz="1600" dirty="0">
                <a:solidFill>
                  <a:schemeClr val="accent2"/>
                </a:solidFill>
                <a:latin typeface="+mn-lt"/>
              </a:rPr>
              <a:t> op het </a:t>
            </a:r>
            <a:r>
              <a:rPr lang="en-US" sz="1600" dirty="0" err="1">
                <a:solidFill>
                  <a:schemeClr val="accent2"/>
                </a:solidFill>
                <a:latin typeface="+mn-lt"/>
              </a:rPr>
              <a:t>einde</a:t>
            </a:r>
            <a:r>
              <a:rPr lang="en-US" sz="1600" dirty="0">
                <a:solidFill>
                  <a:schemeClr val="accent2"/>
                </a:solidFill>
                <a:latin typeface="+mn-lt"/>
              </a:rPr>
              <a:t> van de </a:t>
            </a:r>
            <a:r>
              <a:rPr lang="en-US" sz="1600" dirty="0" err="1">
                <a:solidFill>
                  <a:schemeClr val="accent2"/>
                </a:solidFill>
                <a:latin typeface="+mn-lt"/>
              </a:rPr>
              <a:t>afstand</a:t>
            </a:r>
            <a:r>
              <a:rPr lang="en-US" sz="1600" dirty="0">
                <a:solidFill>
                  <a:schemeClr val="accent2"/>
                </a:solidFill>
                <a:latin typeface="+mn-lt"/>
              </a:rPr>
              <a:t> van verwittiging.</a:t>
            </a:r>
          </a:p>
          <a:p>
            <a:pPr algn="just"/>
            <a:endParaRPr lang="en-US" sz="1600" dirty="0">
              <a:solidFill>
                <a:schemeClr val="accent2"/>
              </a:solidFill>
              <a:latin typeface="+mn-lt"/>
            </a:endParaRPr>
          </a:p>
          <a:p>
            <a:pPr algn="just"/>
            <a:r>
              <a:rPr lang="en-US" sz="1600" dirty="0" err="1">
                <a:solidFill>
                  <a:schemeClr val="accent2"/>
                </a:solidFill>
                <a:latin typeface="+mn-lt"/>
              </a:rPr>
              <a:t>Aangezien</a:t>
            </a:r>
            <a:r>
              <a:rPr lang="en-US" sz="1600" dirty="0">
                <a:solidFill>
                  <a:schemeClr val="accent2"/>
                </a:solidFill>
                <a:latin typeface="+mn-lt"/>
              </a:rPr>
              <a:t> de </a:t>
            </a:r>
            <a:r>
              <a:rPr lang="en-US" sz="1600" dirty="0" err="1">
                <a:solidFill>
                  <a:schemeClr val="accent2"/>
                </a:solidFill>
                <a:latin typeface="+mn-lt"/>
              </a:rPr>
              <a:t>afstand</a:t>
            </a:r>
            <a:r>
              <a:rPr lang="en-US" sz="1600" dirty="0">
                <a:solidFill>
                  <a:schemeClr val="accent2"/>
                </a:solidFill>
                <a:latin typeface="+mn-lt"/>
              </a:rPr>
              <a:t> van verwittiging </a:t>
            </a:r>
            <a:r>
              <a:rPr lang="en-US" sz="1600" dirty="0" err="1">
                <a:solidFill>
                  <a:schemeClr val="accent2"/>
                </a:solidFill>
                <a:latin typeface="+mn-lt"/>
              </a:rPr>
              <a:t>ervoor</a:t>
            </a:r>
            <a:r>
              <a:rPr lang="en-US" sz="1600" dirty="0">
                <a:solidFill>
                  <a:schemeClr val="accent2"/>
                </a:solidFill>
                <a:latin typeface="+mn-lt"/>
              </a:rPr>
              <a:t> </a:t>
            </a:r>
            <a:r>
              <a:rPr lang="en-US" sz="1600" dirty="0" err="1">
                <a:solidFill>
                  <a:schemeClr val="accent2"/>
                </a:solidFill>
                <a:latin typeface="+mn-lt"/>
              </a:rPr>
              <a:t>zorgt</a:t>
            </a:r>
            <a:r>
              <a:rPr lang="en-US" sz="1600" dirty="0">
                <a:solidFill>
                  <a:schemeClr val="accent2"/>
                </a:solidFill>
                <a:latin typeface="+mn-lt"/>
              </a:rPr>
              <a:t> </a:t>
            </a:r>
            <a:r>
              <a:rPr lang="en-US" sz="1600" dirty="0" err="1">
                <a:solidFill>
                  <a:schemeClr val="accent2"/>
                </a:solidFill>
                <a:latin typeface="+mn-lt"/>
              </a:rPr>
              <a:t>dat</a:t>
            </a:r>
            <a:r>
              <a:rPr lang="en-US" sz="1600" dirty="0">
                <a:solidFill>
                  <a:schemeClr val="accent2"/>
                </a:solidFill>
                <a:latin typeface="+mn-lt"/>
              </a:rPr>
              <a:t> het </a:t>
            </a:r>
            <a:r>
              <a:rPr lang="en-US" sz="1600" dirty="0" err="1">
                <a:solidFill>
                  <a:schemeClr val="accent2"/>
                </a:solidFill>
                <a:latin typeface="+mn-lt"/>
              </a:rPr>
              <a:t>basisprincipe</a:t>
            </a:r>
            <a:r>
              <a:rPr lang="en-US" sz="1600" dirty="0">
                <a:solidFill>
                  <a:schemeClr val="accent2"/>
                </a:solidFill>
                <a:latin typeface="+mn-lt"/>
              </a:rPr>
              <a:t> </a:t>
            </a:r>
            <a:r>
              <a:rPr lang="en-US" sz="1600" dirty="0" err="1">
                <a:solidFill>
                  <a:schemeClr val="accent2"/>
                </a:solidFill>
                <a:latin typeface="+mn-lt"/>
              </a:rPr>
              <a:t>gegarandeerd</a:t>
            </a:r>
            <a:r>
              <a:rPr lang="en-US" sz="1600" dirty="0">
                <a:solidFill>
                  <a:schemeClr val="accent2"/>
                </a:solidFill>
                <a:latin typeface="+mn-lt"/>
              </a:rPr>
              <a:t> is (</a:t>
            </a:r>
            <a:r>
              <a:rPr lang="en-US" sz="1600" dirty="0" err="1">
                <a:solidFill>
                  <a:schemeClr val="accent2"/>
                </a:solidFill>
                <a:latin typeface="+mn-lt"/>
              </a:rPr>
              <a:t>zie</a:t>
            </a:r>
            <a:r>
              <a:rPr lang="en-US" sz="1600" dirty="0">
                <a:solidFill>
                  <a:schemeClr val="accent2"/>
                </a:solidFill>
                <a:latin typeface="+mn-lt"/>
              </a:rPr>
              <a:t> punt 1.1.), is de </a:t>
            </a:r>
            <a:r>
              <a:rPr lang="en-US" sz="1600" dirty="0" err="1">
                <a:solidFill>
                  <a:schemeClr val="accent2"/>
                </a:solidFill>
                <a:latin typeface="+mn-lt"/>
              </a:rPr>
              <a:t>kijkuit</a:t>
            </a:r>
            <a:r>
              <a:rPr lang="en-US" sz="1600" dirty="0">
                <a:solidFill>
                  <a:schemeClr val="accent2"/>
                </a:solidFill>
                <a:latin typeface="+mn-lt"/>
              </a:rPr>
              <a:t> </a:t>
            </a:r>
            <a:r>
              <a:rPr lang="en-US" sz="1600" b="1" u="sng" dirty="0" err="1">
                <a:solidFill>
                  <a:schemeClr val="accent2"/>
                </a:solidFill>
                <a:latin typeface="+mn-lt"/>
              </a:rPr>
              <a:t>verplicht</a:t>
            </a:r>
            <a:r>
              <a:rPr lang="en-US" sz="1600" dirty="0">
                <a:solidFill>
                  <a:schemeClr val="accent2"/>
                </a:solidFill>
                <a:latin typeface="+mn-lt"/>
              </a:rPr>
              <a:t> het alarm </a:t>
            </a:r>
            <a:r>
              <a:rPr lang="en-US" sz="1600" dirty="0" err="1">
                <a:solidFill>
                  <a:schemeClr val="accent2"/>
                </a:solidFill>
                <a:latin typeface="+mn-lt"/>
              </a:rPr>
              <a:t>te</a:t>
            </a:r>
            <a:r>
              <a:rPr lang="en-US" sz="1600" dirty="0">
                <a:solidFill>
                  <a:schemeClr val="accent2"/>
                </a:solidFill>
                <a:latin typeface="+mn-lt"/>
              </a:rPr>
              <a:t> </a:t>
            </a:r>
            <a:r>
              <a:rPr lang="en-US" sz="1600" dirty="0" err="1">
                <a:solidFill>
                  <a:schemeClr val="accent2"/>
                </a:solidFill>
                <a:latin typeface="+mn-lt"/>
              </a:rPr>
              <a:t>geven</a:t>
            </a:r>
            <a:r>
              <a:rPr lang="en-US" sz="1600" dirty="0">
                <a:solidFill>
                  <a:schemeClr val="accent2"/>
                </a:solidFill>
                <a:latin typeface="+mn-lt"/>
              </a:rPr>
              <a:t> </a:t>
            </a:r>
            <a:r>
              <a:rPr lang="en-US" sz="1600" dirty="0" err="1">
                <a:solidFill>
                  <a:schemeClr val="accent2"/>
                </a:solidFill>
                <a:latin typeface="+mn-lt"/>
              </a:rPr>
              <a:t>alvorens</a:t>
            </a:r>
            <a:r>
              <a:rPr lang="en-US" sz="1600" dirty="0">
                <a:solidFill>
                  <a:schemeClr val="accent2"/>
                </a:solidFill>
                <a:latin typeface="+mn-lt"/>
              </a:rPr>
              <a:t> de </a:t>
            </a:r>
            <a:r>
              <a:rPr lang="en-US" sz="1600" dirty="0" err="1">
                <a:solidFill>
                  <a:schemeClr val="accent2"/>
                </a:solidFill>
                <a:latin typeface="+mn-lt"/>
              </a:rPr>
              <a:t>aankomende</a:t>
            </a:r>
            <a:r>
              <a:rPr lang="en-US" sz="1600" dirty="0">
                <a:solidFill>
                  <a:schemeClr val="accent2"/>
                </a:solidFill>
                <a:latin typeface="+mn-lt"/>
              </a:rPr>
              <a:t> </a:t>
            </a:r>
            <a:r>
              <a:rPr lang="en-US" sz="1600" dirty="0" err="1">
                <a:solidFill>
                  <a:schemeClr val="accent2"/>
                </a:solidFill>
                <a:latin typeface="+mn-lt"/>
              </a:rPr>
              <a:t>trein</a:t>
            </a:r>
            <a:r>
              <a:rPr lang="en-US" sz="1600" dirty="0">
                <a:solidFill>
                  <a:schemeClr val="accent2"/>
                </a:solidFill>
                <a:latin typeface="+mn-lt"/>
              </a:rPr>
              <a:t> het detectiepunt </a:t>
            </a:r>
            <a:r>
              <a:rPr lang="en-US" sz="1600" dirty="0" err="1">
                <a:solidFill>
                  <a:schemeClr val="accent2"/>
                </a:solidFill>
                <a:latin typeface="+mn-lt"/>
              </a:rPr>
              <a:t>heeft</a:t>
            </a:r>
            <a:r>
              <a:rPr lang="en-US" sz="1600" dirty="0">
                <a:solidFill>
                  <a:schemeClr val="accent2"/>
                </a:solidFill>
                <a:latin typeface="+mn-lt"/>
              </a:rPr>
              <a:t> </a:t>
            </a:r>
            <a:r>
              <a:rPr lang="en-US" sz="1600" dirty="0" err="1">
                <a:solidFill>
                  <a:schemeClr val="accent2"/>
                </a:solidFill>
                <a:latin typeface="+mn-lt"/>
              </a:rPr>
              <a:t>bereikt</a:t>
            </a:r>
            <a:r>
              <a:rPr lang="en-US" sz="1600" dirty="0">
                <a:solidFill>
                  <a:schemeClr val="accent2"/>
                </a:solidFill>
                <a:latin typeface="+mn-lt"/>
              </a:rPr>
              <a:t>.</a:t>
            </a:r>
          </a:p>
          <a:p>
            <a:pPr algn="just"/>
            <a:endParaRPr lang="en-US" sz="1600" dirty="0">
              <a:solidFill>
                <a:schemeClr val="accent2"/>
              </a:solidFill>
              <a:latin typeface="+mn-lt"/>
            </a:endParaRPr>
          </a:p>
          <a:p>
            <a:pPr algn="just"/>
            <a:r>
              <a:rPr lang="en-US" sz="1600" dirty="0" err="1">
                <a:solidFill>
                  <a:schemeClr val="accent2"/>
                </a:solidFill>
                <a:latin typeface="+mn-lt"/>
              </a:rPr>
              <a:t>Een</a:t>
            </a:r>
            <a:r>
              <a:rPr lang="en-US" sz="1600" dirty="0">
                <a:solidFill>
                  <a:schemeClr val="accent2"/>
                </a:solidFill>
                <a:latin typeface="+mn-lt"/>
              </a:rPr>
              <a:t> </a:t>
            </a:r>
            <a:r>
              <a:rPr lang="en-US" sz="1600" dirty="0" err="1">
                <a:solidFill>
                  <a:schemeClr val="accent2"/>
                </a:solidFill>
                <a:latin typeface="+mn-lt"/>
              </a:rPr>
              <a:t>herkenningspunt</a:t>
            </a:r>
            <a:r>
              <a:rPr lang="en-US" sz="1600" dirty="0">
                <a:solidFill>
                  <a:schemeClr val="accent2"/>
                </a:solidFill>
                <a:latin typeface="+mn-lt"/>
              </a:rPr>
              <a:t> op het </a:t>
            </a:r>
            <a:r>
              <a:rPr lang="en-US" sz="1600" dirty="0" err="1">
                <a:solidFill>
                  <a:schemeClr val="accent2"/>
                </a:solidFill>
                <a:latin typeface="+mn-lt"/>
              </a:rPr>
              <a:t>terrein</a:t>
            </a:r>
            <a:r>
              <a:rPr lang="en-US" sz="1600" dirty="0">
                <a:solidFill>
                  <a:schemeClr val="accent2"/>
                </a:solidFill>
                <a:latin typeface="+mn-lt"/>
              </a:rPr>
              <a:t> </a:t>
            </a:r>
            <a:r>
              <a:rPr lang="en-US" sz="1600" dirty="0" err="1">
                <a:solidFill>
                  <a:schemeClr val="accent2"/>
                </a:solidFill>
                <a:latin typeface="+mn-lt"/>
              </a:rPr>
              <a:t>materialiseert</a:t>
            </a:r>
            <a:r>
              <a:rPr lang="en-US" sz="1600" dirty="0">
                <a:solidFill>
                  <a:schemeClr val="accent2"/>
                </a:solidFill>
                <a:latin typeface="+mn-lt"/>
              </a:rPr>
              <a:t> het detectiepunt </a:t>
            </a:r>
            <a:r>
              <a:rPr lang="en-US" sz="1600" dirty="0" err="1">
                <a:solidFill>
                  <a:schemeClr val="accent2"/>
                </a:solidFill>
                <a:latin typeface="+mn-lt"/>
              </a:rPr>
              <a:t>voor</a:t>
            </a:r>
            <a:r>
              <a:rPr lang="en-US" sz="1600" dirty="0">
                <a:solidFill>
                  <a:schemeClr val="accent2"/>
                </a:solidFill>
                <a:latin typeface="+mn-lt"/>
              </a:rPr>
              <a:t> de </a:t>
            </a:r>
            <a:r>
              <a:rPr lang="en-US" sz="1600" dirty="0" err="1">
                <a:solidFill>
                  <a:schemeClr val="accent2"/>
                </a:solidFill>
                <a:latin typeface="+mn-lt"/>
              </a:rPr>
              <a:t>kijkuit</a:t>
            </a:r>
            <a:r>
              <a:rPr lang="en-US" sz="1600" dirty="0">
                <a:solidFill>
                  <a:schemeClr val="accent2"/>
                </a:solidFill>
                <a:latin typeface="+mn-lt"/>
              </a:rPr>
              <a:t>. Het </a:t>
            </a:r>
            <a:r>
              <a:rPr lang="en-US" sz="1600" dirty="0" err="1">
                <a:solidFill>
                  <a:schemeClr val="accent2"/>
                </a:solidFill>
                <a:latin typeface="+mn-lt"/>
              </a:rPr>
              <a:t>materialiseren</a:t>
            </a:r>
            <a:r>
              <a:rPr lang="en-US" sz="1600" dirty="0">
                <a:solidFill>
                  <a:schemeClr val="accent2"/>
                </a:solidFill>
                <a:latin typeface="+mn-lt"/>
              </a:rPr>
              <a:t> van het detectiepunt op het </a:t>
            </a:r>
            <a:r>
              <a:rPr lang="en-US" sz="1600" dirty="0" err="1">
                <a:solidFill>
                  <a:schemeClr val="accent2"/>
                </a:solidFill>
                <a:latin typeface="+mn-lt"/>
              </a:rPr>
              <a:t>terrein</a:t>
            </a:r>
            <a:r>
              <a:rPr lang="en-US" sz="1600" dirty="0">
                <a:solidFill>
                  <a:schemeClr val="accent2"/>
                </a:solidFill>
                <a:latin typeface="+mn-lt"/>
              </a:rPr>
              <a:t> </a:t>
            </a:r>
            <a:r>
              <a:rPr lang="en-US" sz="1600" dirty="0" err="1">
                <a:solidFill>
                  <a:schemeClr val="accent2"/>
                </a:solidFill>
                <a:latin typeface="+mn-lt"/>
              </a:rPr>
              <a:t>zal</a:t>
            </a:r>
            <a:r>
              <a:rPr lang="en-US" sz="1600" dirty="0">
                <a:solidFill>
                  <a:schemeClr val="accent2"/>
                </a:solidFill>
                <a:latin typeface="+mn-lt"/>
              </a:rPr>
              <a:t> </a:t>
            </a:r>
            <a:r>
              <a:rPr lang="en-US" sz="1600" dirty="0" err="1">
                <a:solidFill>
                  <a:schemeClr val="accent2"/>
                </a:solidFill>
                <a:latin typeface="+mn-lt"/>
              </a:rPr>
              <a:t>dus</a:t>
            </a:r>
            <a:r>
              <a:rPr lang="en-US" sz="1600" dirty="0">
                <a:solidFill>
                  <a:schemeClr val="accent2"/>
                </a:solidFill>
                <a:latin typeface="+mn-lt"/>
              </a:rPr>
              <a:t> </a:t>
            </a:r>
            <a:r>
              <a:rPr lang="en-US" sz="1600" dirty="0" err="1">
                <a:solidFill>
                  <a:schemeClr val="accent2"/>
                </a:solidFill>
                <a:latin typeface="+mn-lt"/>
              </a:rPr>
              <a:t>een</a:t>
            </a:r>
            <a:r>
              <a:rPr lang="en-US" sz="1600" dirty="0">
                <a:solidFill>
                  <a:schemeClr val="accent2"/>
                </a:solidFill>
                <a:latin typeface="+mn-lt"/>
              </a:rPr>
              <a:t> </a:t>
            </a:r>
            <a:r>
              <a:rPr lang="en-US" sz="1600" dirty="0" err="1">
                <a:solidFill>
                  <a:schemeClr val="accent2"/>
                </a:solidFill>
                <a:latin typeface="+mn-lt"/>
              </a:rPr>
              <a:t>cruciale</a:t>
            </a:r>
            <a:r>
              <a:rPr lang="en-US" sz="1600" dirty="0">
                <a:solidFill>
                  <a:schemeClr val="accent2"/>
                </a:solidFill>
                <a:latin typeface="+mn-lt"/>
              </a:rPr>
              <a:t> </a:t>
            </a:r>
            <a:r>
              <a:rPr lang="en-US" sz="1600" dirty="0" err="1">
                <a:solidFill>
                  <a:schemeClr val="accent2"/>
                </a:solidFill>
                <a:latin typeface="+mn-lt"/>
              </a:rPr>
              <a:t>taak</a:t>
            </a:r>
            <a:r>
              <a:rPr lang="en-US" sz="1600" dirty="0">
                <a:solidFill>
                  <a:schemeClr val="accent2"/>
                </a:solidFill>
                <a:latin typeface="+mn-lt"/>
              </a:rPr>
              <a:t> </a:t>
            </a:r>
            <a:r>
              <a:rPr lang="en-US" sz="1600" dirty="0" err="1">
                <a:solidFill>
                  <a:schemeClr val="accent2"/>
                </a:solidFill>
                <a:latin typeface="+mn-lt"/>
              </a:rPr>
              <a:t>voor</a:t>
            </a:r>
            <a:r>
              <a:rPr lang="en-US" sz="1600" dirty="0">
                <a:solidFill>
                  <a:schemeClr val="accent2"/>
                </a:solidFill>
                <a:latin typeface="+mn-lt"/>
              </a:rPr>
              <a:t> de </a:t>
            </a:r>
            <a:r>
              <a:rPr lang="en-US" sz="1600" dirty="0" err="1">
                <a:solidFill>
                  <a:schemeClr val="accent2"/>
                </a:solidFill>
                <a:latin typeface="+mn-lt"/>
              </a:rPr>
              <a:t>verantwoordelijke</a:t>
            </a:r>
            <a:r>
              <a:rPr lang="en-US" sz="1600" dirty="0">
                <a:solidFill>
                  <a:schemeClr val="accent2"/>
                </a:solidFill>
                <a:latin typeface="+mn-lt"/>
              </a:rPr>
              <a:t> </a:t>
            </a:r>
            <a:r>
              <a:rPr lang="en-US" sz="1600" dirty="0" err="1">
                <a:solidFill>
                  <a:schemeClr val="accent2"/>
                </a:solidFill>
                <a:latin typeface="+mn-lt"/>
              </a:rPr>
              <a:t>voor</a:t>
            </a:r>
            <a:r>
              <a:rPr lang="en-US" sz="1600" dirty="0">
                <a:solidFill>
                  <a:schemeClr val="accent2"/>
                </a:solidFill>
                <a:latin typeface="+mn-lt"/>
              </a:rPr>
              <a:t> de </a:t>
            </a:r>
            <a:r>
              <a:rPr lang="en-US" sz="1600" dirty="0" err="1">
                <a:solidFill>
                  <a:schemeClr val="accent2"/>
                </a:solidFill>
                <a:latin typeface="+mn-lt"/>
              </a:rPr>
              <a:t>veiligheid</a:t>
            </a:r>
            <a:r>
              <a:rPr lang="en-US" sz="1600" dirty="0">
                <a:solidFill>
                  <a:schemeClr val="accent2"/>
                </a:solidFill>
                <a:latin typeface="+mn-lt"/>
              </a:rPr>
              <a:t> </a:t>
            </a:r>
            <a:r>
              <a:rPr lang="en-US" sz="1600" dirty="0" err="1">
                <a:solidFill>
                  <a:schemeClr val="accent2"/>
                </a:solidFill>
                <a:latin typeface="+mn-lt"/>
              </a:rPr>
              <a:t>zijn</a:t>
            </a:r>
            <a:r>
              <a:rPr lang="en-US" sz="1600" dirty="0">
                <a:solidFill>
                  <a:schemeClr val="accent2"/>
                </a:solidFill>
                <a:latin typeface="+mn-lt"/>
              </a:rPr>
              <a:t>. </a:t>
            </a:r>
          </a:p>
        </p:txBody>
      </p:sp>
      <p:sp>
        <p:nvSpPr>
          <p:cNvPr id="6" name="Rounded Rectangle 5"/>
          <p:cNvSpPr/>
          <p:nvPr/>
        </p:nvSpPr>
        <p:spPr bwMode="auto">
          <a:xfrm>
            <a:off x="2711624" y="3122991"/>
            <a:ext cx="6686762" cy="3013124"/>
          </a:xfrm>
          <a:prstGeom prst="roundRect">
            <a:avLst/>
          </a:prstGeom>
          <a:noFill/>
          <a:ln w="317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9" name="Oval 8"/>
          <p:cNvSpPr/>
          <p:nvPr/>
        </p:nvSpPr>
        <p:spPr bwMode="auto">
          <a:xfrm>
            <a:off x="4007768" y="6381328"/>
            <a:ext cx="144016" cy="138793"/>
          </a:xfrm>
          <a:prstGeom prst="ellipse">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0" name="Rectangle 9"/>
          <p:cNvSpPr/>
          <p:nvPr/>
        </p:nvSpPr>
        <p:spPr bwMode="auto">
          <a:xfrm>
            <a:off x="6600056" y="6381328"/>
            <a:ext cx="144016" cy="124718"/>
          </a:xfrm>
          <a:prstGeom prst="rect">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1" name="TextBox 10"/>
          <p:cNvSpPr txBox="1"/>
          <p:nvPr/>
        </p:nvSpPr>
        <p:spPr>
          <a:xfrm>
            <a:off x="3215680" y="6328819"/>
            <a:ext cx="3314800" cy="230832"/>
          </a:xfrm>
          <a:prstGeom prst="rect">
            <a:avLst/>
          </a:prstGeom>
          <a:noFill/>
        </p:spPr>
        <p:txBody>
          <a:bodyPr wrap="square" rtlCol="0">
            <a:spAutoFit/>
          </a:bodyPr>
          <a:lstStyle/>
          <a:p>
            <a:r>
              <a:rPr lang="en-US" sz="900" dirty="0"/>
              <a:t>	: detectiepunt kant Lokeren</a:t>
            </a:r>
          </a:p>
        </p:txBody>
      </p:sp>
      <p:sp>
        <p:nvSpPr>
          <p:cNvPr id="12" name="TextBox 11"/>
          <p:cNvSpPr txBox="1"/>
          <p:nvPr/>
        </p:nvSpPr>
        <p:spPr>
          <a:xfrm>
            <a:off x="5754283" y="6328271"/>
            <a:ext cx="3314800" cy="230832"/>
          </a:xfrm>
          <a:prstGeom prst="rect">
            <a:avLst/>
          </a:prstGeom>
          <a:noFill/>
        </p:spPr>
        <p:txBody>
          <a:bodyPr wrap="square" rtlCol="0">
            <a:spAutoFit/>
          </a:bodyPr>
          <a:lstStyle/>
          <a:p>
            <a:r>
              <a:rPr lang="en-US" sz="900" dirty="0"/>
              <a:t>	: detectiepunt kant </a:t>
            </a:r>
            <a:r>
              <a:rPr lang="en-US" sz="900" dirty="0" err="1"/>
              <a:t>Dendermonde</a:t>
            </a:r>
            <a:endParaRPr lang="en-US" sz="900" dirty="0"/>
          </a:p>
        </p:txBody>
      </p:sp>
      <p:grpSp>
        <p:nvGrpSpPr>
          <p:cNvPr id="13" name="Group 12"/>
          <p:cNvGrpSpPr/>
          <p:nvPr/>
        </p:nvGrpSpPr>
        <p:grpSpPr>
          <a:xfrm>
            <a:off x="3071664" y="3203690"/>
            <a:ext cx="6278744" cy="2844103"/>
            <a:chOff x="2883189" y="3019488"/>
            <a:chExt cx="6278744" cy="2844103"/>
          </a:xfrm>
        </p:grpSpPr>
        <p:sp>
          <p:nvSpPr>
            <p:cNvPr id="14" name="TextBox 13"/>
            <p:cNvSpPr txBox="1"/>
            <p:nvPr/>
          </p:nvSpPr>
          <p:spPr>
            <a:xfrm>
              <a:off x="3684901" y="5605238"/>
              <a:ext cx="1885673" cy="215444"/>
            </a:xfrm>
            <a:prstGeom prst="rect">
              <a:avLst/>
            </a:prstGeom>
            <a:noFill/>
          </p:spPr>
          <p:txBody>
            <a:bodyPr wrap="square" rtlCol="0">
              <a:spAutoFit/>
            </a:bodyPr>
            <a:lstStyle/>
            <a:p>
              <a:pPr algn="ctr">
                <a:tabLst>
                  <a:tab pos="1619250" algn="r"/>
                </a:tabLst>
              </a:pPr>
              <a:r>
                <a:rPr lang="en-US" sz="800" b="1" dirty="0">
                  <a:solidFill>
                    <a:srgbClr val="FF0000"/>
                  </a:solidFill>
                </a:rPr>
                <a:t>Afstand van verwittiging</a:t>
              </a:r>
            </a:p>
          </p:txBody>
        </p:sp>
        <p:sp>
          <p:nvSpPr>
            <p:cNvPr id="15" name="TextBox 14"/>
            <p:cNvSpPr txBox="1"/>
            <p:nvPr/>
          </p:nvSpPr>
          <p:spPr>
            <a:xfrm>
              <a:off x="6354142" y="5615949"/>
              <a:ext cx="1885673" cy="215444"/>
            </a:xfrm>
            <a:prstGeom prst="rect">
              <a:avLst/>
            </a:prstGeom>
            <a:noFill/>
          </p:spPr>
          <p:txBody>
            <a:bodyPr wrap="square" rtlCol="0">
              <a:spAutoFit/>
            </a:bodyPr>
            <a:lstStyle/>
            <a:p>
              <a:pPr algn="ctr">
                <a:tabLst>
                  <a:tab pos="1619250" algn="r"/>
                </a:tabLst>
              </a:pPr>
              <a:r>
                <a:rPr lang="en-US" sz="800" b="1" dirty="0">
                  <a:solidFill>
                    <a:srgbClr val="FF0000"/>
                  </a:solidFill>
                </a:rPr>
                <a:t>Afstand van verwittiging</a:t>
              </a:r>
            </a:p>
          </p:txBody>
        </p:sp>
        <p:sp>
          <p:nvSpPr>
            <p:cNvPr id="16" name="TextBox 15"/>
            <p:cNvSpPr txBox="1"/>
            <p:nvPr/>
          </p:nvSpPr>
          <p:spPr>
            <a:xfrm>
              <a:off x="2910835" y="4653358"/>
              <a:ext cx="806976" cy="276999"/>
            </a:xfrm>
            <a:prstGeom prst="rect">
              <a:avLst/>
            </a:prstGeom>
            <a:noFill/>
          </p:spPr>
          <p:txBody>
            <a:bodyPr wrap="square" rtlCol="0">
              <a:spAutoFit/>
            </a:bodyPr>
            <a:lstStyle/>
            <a:p>
              <a:r>
                <a:rPr lang="en-GB" sz="1000" b="1" dirty="0" err="1">
                  <a:latin typeface="+mn-lt"/>
                </a:rPr>
                <a:t>Lokeren</a:t>
              </a:r>
              <a:r>
                <a:rPr lang="en-GB" sz="1200" dirty="0"/>
                <a:t> </a:t>
              </a:r>
            </a:p>
          </p:txBody>
        </p:sp>
        <p:sp>
          <p:nvSpPr>
            <p:cNvPr id="17" name="Rectangle 16"/>
            <p:cNvSpPr/>
            <p:nvPr/>
          </p:nvSpPr>
          <p:spPr>
            <a:xfrm>
              <a:off x="8211032" y="4671230"/>
              <a:ext cx="950901" cy="246221"/>
            </a:xfrm>
            <a:prstGeom prst="rect">
              <a:avLst/>
            </a:prstGeom>
          </p:spPr>
          <p:txBody>
            <a:bodyPr wrap="none">
              <a:spAutoFit/>
            </a:bodyPr>
            <a:lstStyle/>
            <a:p>
              <a:r>
                <a:rPr lang="en-GB" sz="1000" b="1" dirty="0">
                  <a:latin typeface="+mn-lt"/>
                </a:rPr>
                <a:t>Dendermonde</a:t>
              </a:r>
              <a:endParaRPr lang="en-GB" sz="1000" dirty="0">
                <a:latin typeface="+mn-lt"/>
              </a:endParaRPr>
            </a:p>
          </p:txBody>
        </p:sp>
        <p:cxnSp>
          <p:nvCxnSpPr>
            <p:cNvPr id="18" name="Straight Connector 14"/>
            <p:cNvCxnSpPr/>
            <p:nvPr/>
          </p:nvCxnSpPr>
          <p:spPr bwMode="auto">
            <a:xfrm flipV="1">
              <a:off x="2918424" y="5023015"/>
              <a:ext cx="5912081" cy="17546"/>
            </a:xfrm>
            <a:prstGeom prst="line">
              <a:avLst/>
            </a:prstGeom>
            <a:solidFill>
              <a:schemeClr val="accent1"/>
            </a:solidFill>
            <a:ln w="22225" cap="flat" cmpd="sng" algn="ctr">
              <a:solidFill>
                <a:srgbClr val="0070C0"/>
              </a:solidFill>
              <a:prstDash val="solid"/>
              <a:round/>
              <a:headEnd type="none" w="med" len="med"/>
              <a:tailEnd type="none" w="med" len="med"/>
            </a:ln>
            <a:effectLst/>
          </p:spPr>
        </p:cxn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1426" y="3019488"/>
              <a:ext cx="285007" cy="627404"/>
            </a:xfrm>
            <a:prstGeom prst="rect">
              <a:avLst/>
            </a:prstGeom>
          </p:spPr>
        </p:pic>
        <p:cxnSp>
          <p:nvCxnSpPr>
            <p:cNvPr id="20" name="Straight Connector 14"/>
            <p:cNvCxnSpPr/>
            <p:nvPr/>
          </p:nvCxnSpPr>
          <p:spPr bwMode="auto">
            <a:xfrm flipV="1">
              <a:off x="2883189" y="5391682"/>
              <a:ext cx="5912081" cy="17546"/>
            </a:xfrm>
            <a:prstGeom prst="line">
              <a:avLst/>
            </a:prstGeom>
            <a:solidFill>
              <a:schemeClr val="accent1"/>
            </a:solidFill>
            <a:ln w="22225" cap="flat" cmpd="sng" algn="ctr">
              <a:solidFill>
                <a:srgbClr val="0070C0"/>
              </a:solidFill>
              <a:prstDash val="solid"/>
              <a:round/>
              <a:headEnd type="none" w="med" len="med"/>
              <a:tailEnd type="none" w="med" len="med"/>
            </a:ln>
            <a:effectLst/>
          </p:spPr>
        </p:cxnSp>
        <p:sp>
          <p:nvSpPr>
            <p:cNvPr id="21" name="Oval 20"/>
            <p:cNvSpPr>
              <a:spLocks noChangeArrowheads="1"/>
            </p:cNvSpPr>
            <p:nvPr/>
          </p:nvSpPr>
          <p:spPr bwMode="auto">
            <a:xfrm>
              <a:off x="3717811" y="4999562"/>
              <a:ext cx="76669" cy="72628"/>
            </a:xfrm>
            <a:prstGeom prst="ellipse">
              <a:avLst/>
            </a:prstGeom>
            <a:solidFill>
              <a:srgbClr val="FF0000"/>
            </a:solidFill>
            <a:ln w="3175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22" name="Oval 63"/>
            <p:cNvSpPr>
              <a:spLocks noChangeArrowheads="1"/>
            </p:cNvSpPr>
            <p:nvPr/>
          </p:nvSpPr>
          <p:spPr bwMode="auto">
            <a:xfrm>
              <a:off x="3719142" y="5363535"/>
              <a:ext cx="76669" cy="72628"/>
            </a:xfrm>
            <a:prstGeom prst="ellipse">
              <a:avLst/>
            </a:prstGeom>
            <a:solidFill>
              <a:srgbClr val="FF0000"/>
            </a:solidFill>
            <a:ln w="3175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23" name="Rectangle 18"/>
            <p:cNvSpPr>
              <a:spLocks noChangeArrowheads="1"/>
            </p:cNvSpPr>
            <p:nvPr/>
          </p:nvSpPr>
          <p:spPr bwMode="auto">
            <a:xfrm>
              <a:off x="7994571" y="4981911"/>
              <a:ext cx="88111" cy="81172"/>
            </a:xfrm>
            <a:prstGeom prst="rect">
              <a:avLst/>
            </a:prstGeom>
            <a:solidFill>
              <a:srgbClr val="FF0000"/>
            </a:solidFill>
            <a:ln>
              <a:noFill/>
            </a:ln>
            <a:extLst>
              <a:ext uri="{91240B29-F687-4F45-9708-019B960494DF}">
                <a14:hiddenLine xmlns:a14="http://schemas.microsoft.com/office/drawing/2010/main" w="317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24" name="Rectangle 18"/>
            <p:cNvSpPr>
              <a:spLocks noChangeArrowheads="1"/>
            </p:cNvSpPr>
            <p:nvPr/>
          </p:nvSpPr>
          <p:spPr bwMode="auto">
            <a:xfrm>
              <a:off x="7991511" y="5359003"/>
              <a:ext cx="88111" cy="81172"/>
            </a:xfrm>
            <a:prstGeom prst="rect">
              <a:avLst/>
            </a:prstGeom>
            <a:solidFill>
              <a:srgbClr val="FF0000"/>
            </a:solidFill>
            <a:ln>
              <a:noFill/>
            </a:ln>
            <a:extLst>
              <a:ext uri="{91240B29-F687-4F45-9708-019B960494DF}">
                <a14:hiddenLine xmlns:a14="http://schemas.microsoft.com/office/drawing/2010/main" w="317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25" name="Rectangle 102"/>
            <p:cNvSpPr>
              <a:spLocks noChangeArrowheads="1"/>
            </p:cNvSpPr>
            <p:nvPr/>
          </p:nvSpPr>
          <p:spPr bwMode="auto">
            <a:xfrm>
              <a:off x="5519838" y="4920619"/>
              <a:ext cx="912381" cy="213279"/>
            </a:xfrm>
            <a:prstGeom prst="rect">
              <a:avLst/>
            </a:prstGeom>
            <a:solidFill>
              <a:srgbClr val="FFFF00"/>
            </a:solidFill>
            <a:ln w="31750" algn="ctr">
              <a:solidFill>
                <a:srgbClr val="FFC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26" name="Chevron 25"/>
            <p:cNvSpPr>
              <a:spLocks noChangeArrowheads="1"/>
            </p:cNvSpPr>
            <p:nvPr/>
          </p:nvSpPr>
          <p:spPr bwMode="auto">
            <a:xfrm>
              <a:off x="3183856" y="4984920"/>
              <a:ext cx="102988" cy="97194"/>
            </a:xfrm>
            <a:prstGeom prst="chevron">
              <a:avLst>
                <a:gd name="adj" fmla="val 50000"/>
              </a:avLst>
            </a:prstGeom>
            <a:solidFill>
              <a:schemeClr val="accent1"/>
            </a:solidFill>
            <a:ln w="31750" algn="ctr">
              <a:solidFill>
                <a:srgbClr val="0070C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27" name="Chevron 26"/>
            <p:cNvSpPr>
              <a:spLocks noChangeAspect="1"/>
            </p:cNvSpPr>
            <p:nvPr/>
          </p:nvSpPr>
          <p:spPr bwMode="auto">
            <a:xfrm flipH="1">
              <a:off x="3190111" y="5351610"/>
              <a:ext cx="102988" cy="97193"/>
            </a:xfrm>
            <a:prstGeom prst="chevron">
              <a:avLst>
                <a:gd name="adj" fmla="val 50000"/>
              </a:avLst>
            </a:prstGeom>
            <a:solidFill>
              <a:schemeClr val="accent1"/>
            </a:solidFill>
            <a:ln w="31750" algn="ctr">
              <a:solidFill>
                <a:srgbClr val="0070C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cxnSp>
          <p:nvCxnSpPr>
            <p:cNvPr id="28" name="Straight Arrow Connector 27"/>
            <p:cNvCxnSpPr/>
            <p:nvPr/>
          </p:nvCxnSpPr>
          <p:spPr>
            <a:xfrm>
              <a:off x="6038441" y="3612605"/>
              <a:ext cx="1982942" cy="136918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98034" y="3636702"/>
              <a:ext cx="2011317" cy="171978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9" idx="2"/>
            </p:cNvCxnSpPr>
            <p:nvPr/>
          </p:nvCxnSpPr>
          <p:spPr>
            <a:xfrm>
              <a:off x="5823930" y="3646892"/>
              <a:ext cx="179851" cy="532845"/>
            </a:xfrm>
            <a:prstGeom prst="straightConnector1">
              <a:avLst/>
            </a:prstGeom>
            <a:ln w="1905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D:\Documents And Settings\GQR7802\Local Settings\Temporary Internet Files\Content.IE5\HNYX0581\MC900441310[1].png"/>
            <p:cNvPicPr/>
            <p:nvPr/>
          </p:nvPicPr>
          <p:blipFill>
            <a:blip r:embed="rId3" cstate="print"/>
            <a:srcRect/>
            <a:stretch>
              <a:fillRect/>
            </a:stretch>
          </p:blipFill>
          <p:spPr bwMode="auto">
            <a:xfrm>
              <a:off x="6839358" y="4128958"/>
              <a:ext cx="177596" cy="165763"/>
            </a:xfrm>
            <a:prstGeom prst="rect">
              <a:avLst/>
            </a:prstGeom>
            <a:noFill/>
          </p:spPr>
        </p:pic>
        <p:pic>
          <p:nvPicPr>
            <p:cNvPr id="33" name="Picture 32" descr="D:\Documents And Settings\GQR7802\Local Settings\Temporary Internet Files\Content.IE5\HNYX0581\MC900441310[1].png"/>
            <p:cNvPicPr/>
            <p:nvPr/>
          </p:nvPicPr>
          <p:blipFill>
            <a:blip r:embed="rId3" cstate="print"/>
            <a:srcRect/>
            <a:stretch>
              <a:fillRect/>
            </a:stretch>
          </p:blipFill>
          <p:spPr bwMode="auto">
            <a:xfrm>
              <a:off x="6837649" y="4315576"/>
              <a:ext cx="177596" cy="165763"/>
            </a:xfrm>
            <a:prstGeom prst="rect">
              <a:avLst/>
            </a:prstGeom>
            <a:noFill/>
          </p:spPr>
        </p:pic>
        <p:grpSp>
          <p:nvGrpSpPr>
            <p:cNvPr id="34" name="Group 176"/>
            <p:cNvGrpSpPr>
              <a:grpSpLocks noChangeAspect="1"/>
            </p:cNvGrpSpPr>
            <p:nvPr/>
          </p:nvGrpSpPr>
          <p:grpSpPr bwMode="auto">
            <a:xfrm>
              <a:off x="5461252" y="4997360"/>
              <a:ext cx="117171" cy="72374"/>
              <a:chOff x="7956376" y="548680"/>
              <a:chExt cx="216024" cy="144016"/>
            </a:xfrm>
          </p:grpSpPr>
          <p:cxnSp>
            <p:nvCxnSpPr>
              <p:cNvPr id="63" name="Straight Connector 108"/>
              <p:cNvCxnSpPr>
                <a:cxnSpLocks noChangeShapeType="1"/>
              </p:cNvCxnSpPr>
              <p:nvPr/>
            </p:nvCxnSpPr>
            <p:spPr bwMode="auto">
              <a:xfrm>
                <a:off x="7956376" y="548680"/>
                <a:ext cx="216024"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64" name="Straight Connector 109"/>
              <p:cNvCxnSpPr>
                <a:cxnSpLocks noChangeShapeType="1"/>
              </p:cNvCxnSpPr>
              <p:nvPr/>
            </p:nvCxnSpPr>
            <p:spPr bwMode="auto">
              <a:xfrm flipH="1">
                <a:off x="7956376" y="548680"/>
                <a:ext cx="207640"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6823" y="4112863"/>
              <a:ext cx="316551" cy="454251"/>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2364" y="4107467"/>
              <a:ext cx="316551" cy="454251"/>
            </a:xfrm>
            <a:prstGeom prst="rect">
              <a:avLst/>
            </a:prstGeom>
          </p:spPr>
        </p:pic>
        <p:grpSp>
          <p:nvGrpSpPr>
            <p:cNvPr id="38" name="Group 176"/>
            <p:cNvGrpSpPr>
              <a:grpSpLocks noChangeAspect="1"/>
            </p:cNvGrpSpPr>
            <p:nvPr/>
          </p:nvGrpSpPr>
          <p:grpSpPr bwMode="auto">
            <a:xfrm>
              <a:off x="6377032" y="4991035"/>
              <a:ext cx="117171" cy="72374"/>
              <a:chOff x="7956376" y="548680"/>
              <a:chExt cx="216024" cy="144016"/>
            </a:xfrm>
          </p:grpSpPr>
          <p:cxnSp>
            <p:nvCxnSpPr>
              <p:cNvPr id="61" name="Straight Connector 108"/>
              <p:cNvCxnSpPr>
                <a:cxnSpLocks noChangeShapeType="1"/>
              </p:cNvCxnSpPr>
              <p:nvPr/>
            </p:nvCxnSpPr>
            <p:spPr bwMode="auto">
              <a:xfrm>
                <a:off x="7956376" y="548680"/>
                <a:ext cx="216024"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62" name="Straight Connector 109"/>
              <p:cNvCxnSpPr>
                <a:cxnSpLocks noChangeShapeType="1"/>
              </p:cNvCxnSpPr>
              <p:nvPr/>
            </p:nvCxnSpPr>
            <p:spPr bwMode="auto">
              <a:xfrm flipH="1">
                <a:off x="7956376" y="548680"/>
                <a:ext cx="207640"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cxnSp>
          <p:nvCxnSpPr>
            <p:cNvPr id="39" name="Straight Arrow Connector 38"/>
            <p:cNvCxnSpPr/>
            <p:nvPr/>
          </p:nvCxnSpPr>
          <p:spPr>
            <a:xfrm flipH="1">
              <a:off x="3777634" y="3604210"/>
              <a:ext cx="1870838" cy="138817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789191" y="3612605"/>
              <a:ext cx="1915295" cy="177068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1" name="Picture 40" descr="D:\Documents And Settings\GQR7802\Local Settings\Temporary Internet Files\Content.IE5\HNYX0581\MC900441310[1].png"/>
            <p:cNvPicPr/>
            <p:nvPr/>
          </p:nvPicPr>
          <p:blipFill>
            <a:blip r:embed="rId3" cstate="print"/>
            <a:srcRect/>
            <a:stretch>
              <a:fillRect/>
            </a:stretch>
          </p:blipFill>
          <p:spPr bwMode="auto">
            <a:xfrm>
              <a:off x="4689884" y="4369275"/>
              <a:ext cx="177596" cy="165763"/>
            </a:xfrm>
            <a:prstGeom prst="rect">
              <a:avLst/>
            </a:prstGeom>
            <a:noFill/>
          </p:spPr>
        </p:pic>
        <p:pic>
          <p:nvPicPr>
            <p:cNvPr id="42" name="Picture 41" descr="D:\Documents And Settings\GQR7802\Local Settings\Temporary Internet Files\Content.IE5\HNYX0581\MC900441310[1].png"/>
            <p:cNvPicPr/>
            <p:nvPr/>
          </p:nvPicPr>
          <p:blipFill>
            <a:blip r:embed="rId3" cstate="print"/>
            <a:srcRect/>
            <a:stretch>
              <a:fillRect/>
            </a:stretch>
          </p:blipFill>
          <p:spPr bwMode="auto">
            <a:xfrm>
              <a:off x="4456449" y="4351488"/>
              <a:ext cx="177596" cy="165763"/>
            </a:xfrm>
            <a:prstGeom prst="rect">
              <a:avLst/>
            </a:prstGeom>
            <a:noFill/>
          </p:spPr>
        </p:pic>
        <p:pic>
          <p:nvPicPr>
            <p:cNvPr id="43" name="Picture 42" descr="D:\Documents And Settings\GQR7802\Local Settings\Temporary Internet Files\Content.IE5\HNYX0581\MC900441310[1].png"/>
            <p:cNvPicPr/>
            <p:nvPr/>
          </p:nvPicPr>
          <p:blipFill>
            <a:blip r:embed="rId3" cstate="print"/>
            <a:srcRect/>
            <a:stretch>
              <a:fillRect/>
            </a:stretch>
          </p:blipFill>
          <p:spPr bwMode="auto">
            <a:xfrm>
              <a:off x="5805698" y="3828048"/>
              <a:ext cx="177596" cy="165763"/>
            </a:xfrm>
            <a:prstGeom prst="rect">
              <a:avLst/>
            </a:prstGeom>
            <a:noFill/>
          </p:spPr>
        </p:pic>
        <p:cxnSp>
          <p:nvCxnSpPr>
            <p:cNvPr id="44" name="Straight Arrow Connector 43"/>
            <p:cNvCxnSpPr/>
            <p:nvPr/>
          </p:nvCxnSpPr>
          <p:spPr bwMode="auto">
            <a:xfrm>
              <a:off x="6448656" y="5022497"/>
              <a:ext cx="1586910" cy="0"/>
            </a:xfrm>
            <a:prstGeom prst="straightConnector1">
              <a:avLst/>
            </a:prstGeom>
            <a:solidFill>
              <a:schemeClr val="accent1"/>
            </a:solidFill>
            <a:ln w="50800" cap="flat" cmpd="sng" algn="ctr">
              <a:solidFill>
                <a:srgbClr val="FF3300"/>
              </a:solidFill>
              <a:prstDash val="solid"/>
              <a:round/>
              <a:headEnd type="none" w="med" len="med"/>
              <a:tailEnd type="triangle"/>
            </a:ln>
            <a:effectLst/>
          </p:spPr>
        </p:cxnSp>
        <p:sp>
          <p:nvSpPr>
            <p:cNvPr id="45" name="Rectangle 44"/>
            <p:cNvSpPr/>
            <p:nvPr/>
          </p:nvSpPr>
          <p:spPr bwMode="auto">
            <a:xfrm>
              <a:off x="5504604" y="4925140"/>
              <a:ext cx="935955" cy="210408"/>
            </a:xfrm>
            <a:prstGeom prst="rect">
              <a:avLst/>
            </a:prstGeom>
            <a:solidFill>
              <a:srgbClr val="FFFF00"/>
            </a:solidFill>
            <a:ln w="317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46" name="TextBox 45"/>
            <p:cNvSpPr txBox="1"/>
            <p:nvPr/>
          </p:nvSpPr>
          <p:spPr>
            <a:xfrm rot="8204740">
              <a:off x="5359196" y="4820472"/>
              <a:ext cx="281041" cy="400110"/>
            </a:xfrm>
            <a:prstGeom prst="rect">
              <a:avLst/>
            </a:prstGeom>
            <a:noFill/>
          </p:spPr>
          <p:txBody>
            <a:bodyPr wrap="square" rtlCol="0">
              <a:spAutoFit/>
            </a:bodyPr>
            <a:lstStyle/>
            <a:p>
              <a:r>
                <a:rPr lang="en-US" sz="2000" dirty="0">
                  <a:solidFill>
                    <a:srgbClr val="FF0000"/>
                  </a:solidFill>
                </a:rPr>
                <a:t>+</a:t>
              </a:r>
            </a:p>
          </p:txBody>
        </p:sp>
        <p:sp>
          <p:nvSpPr>
            <p:cNvPr id="47" name="TextBox 46"/>
            <p:cNvSpPr txBox="1"/>
            <p:nvPr/>
          </p:nvSpPr>
          <p:spPr>
            <a:xfrm rot="8204740">
              <a:off x="6314519" y="4816055"/>
              <a:ext cx="281041" cy="400110"/>
            </a:xfrm>
            <a:prstGeom prst="rect">
              <a:avLst/>
            </a:prstGeom>
            <a:noFill/>
          </p:spPr>
          <p:txBody>
            <a:bodyPr wrap="square" rtlCol="0">
              <a:spAutoFit/>
            </a:bodyPr>
            <a:lstStyle/>
            <a:p>
              <a:r>
                <a:rPr lang="en-US" sz="2000" dirty="0">
                  <a:solidFill>
                    <a:srgbClr val="FF0000"/>
                  </a:solidFill>
                </a:rPr>
                <a:t>+</a:t>
              </a:r>
            </a:p>
          </p:txBody>
        </p:sp>
        <p:sp>
          <p:nvSpPr>
            <p:cNvPr id="48" name="TextBox 47"/>
            <p:cNvSpPr txBox="1"/>
            <p:nvPr/>
          </p:nvSpPr>
          <p:spPr>
            <a:xfrm rot="8204740">
              <a:off x="6347821" y="5183354"/>
              <a:ext cx="281041" cy="400110"/>
            </a:xfrm>
            <a:prstGeom prst="rect">
              <a:avLst/>
            </a:prstGeom>
            <a:noFill/>
          </p:spPr>
          <p:txBody>
            <a:bodyPr wrap="square" rtlCol="0">
              <a:spAutoFit/>
            </a:bodyPr>
            <a:lstStyle/>
            <a:p>
              <a:r>
                <a:rPr lang="en-US" sz="2000" dirty="0">
                  <a:solidFill>
                    <a:srgbClr val="FF0000"/>
                  </a:solidFill>
                </a:rPr>
                <a:t>+</a:t>
              </a:r>
            </a:p>
          </p:txBody>
        </p:sp>
        <p:sp>
          <p:nvSpPr>
            <p:cNvPr id="49" name="TextBox 48"/>
            <p:cNvSpPr txBox="1"/>
            <p:nvPr/>
          </p:nvSpPr>
          <p:spPr>
            <a:xfrm rot="8204740">
              <a:off x="5375471" y="5196129"/>
              <a:ext cx="281041" cy="400110"/>
            </a:xfrm>
            <a:prstGeom prst="rect">
              <a:avLst/>
            </a:prstGeom>
            <a:noFill/>
          </p:spPr>
          <p:txBody>
            <a:bodyPr wrap="square" rtlCol="0">
              <a:spAutoFit/>
            </a:bodyPr>
            <a:lstStyle/>
            <a:p>
              <a:r>
                <a:rPr lang="en-US" sz="2000" dirty="0">
                  <a:solidFill>
                    <a:srgbClr val="FF0000"/>
                  </a:solidFill>
                </a:rPr>
                <a:t>+</a:t>
              </a:r>
            </a:p>
          </p:txBody>
        </p:sp>
        <p:cxnSp>
          <p:nvCxnSpPr>
            <p:cNvPr id="50" name="Straight Arrow Connector 49"/>
            <p:cNvCxnSpPr/>
            <p:nvPr/>
          </p:nvCxnSpPr>
          <p:spPr bwMode="auto">
            <a:xfrm>
              <a:off x="6455039" y="5385938"/>
              <a:ext cx="1586910" cy="0"/>
            </a:xfrm>
            <a:prstGeom prst="straightConnector1">
              <a:avLst/>
            </a:prstGeom>
            <a:solidFill>
              <a:schemeClr val="accent1"/>
            </a:solidFill>
            <a:ln w="50800" cap="flat" cmpd="sng" algn="ctr">
              <a:solidFill>
                <a:srgbClr val="FF3300"/>
              </a:solidFill>
              <a:prstDash val="solid"/>
              <a:round/>
              <a:headEnd type="none" w="med" len="med"/>
              <a:tailEnd type="triangle"/>
            </a:ln>
            <a:effectLst/>
          </p:spPr>
        </p:cxnSp>
        <p:sp>
          <p:nvSpPr>
            <p:cNvPr id="51" name="Rectangle 50"/>
            <p:cNvSpPr/>
            <p:nvPr/>
          </p:nvSpPr>
          <p:spPr bwMode="auto">
            <a:xfrm>
              <a:off x="7966275" y="4967068"/>
              <a:ext cx="144016" cy="124718"/>
            </a:xfrm>
            <a:prstGeom prst="rect">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52" name="Straight Arrow Connector 51"/>
            <p:cNvCxnSpPr/>
            <p:nvPr/>
          </p:nvCxnSpPr>
          <p:spPr bwMode="auto">
            <a:xfrm flipH="1">
              <a:off x="3783136" y="5035876"/>
              <a:ext cx="1695404" cy="0"/>
            </a:xfrm>
            <a:prstGeom prst="straightConnector1">
              <a:avLst/>
            </a:prstGeom>
            <a:solidFill>
              <a:schemeClr val="accent1"/>
            </a:solidFill>
            <a:ln w="50800" cap="flat" cmpd="sng" algn="ctr">
              <a:solidFill>
                <a:srgbClr val="FF3300"/>
              </a:solidFill>
              <a:prstDash val="solid"/>
              <a:round/>
              <a:headEnd type="none" w="med" len="med"/>
              <a:tailEnd type="triangle"/>
            </a:ln>
            <a:effectLst/>
          </p:spPr>
        </p:cxnSp>
        <p:cxnSp>
          <p:nvCxnSpPr>
            <p:cNvPr id="53" name="Straight Arrow Connector 52"/>
            <p:cNvCxnSpPr/>
            <p:nvPr/>
          </p:nvCxnSpPr>
          <p:spPr bwMode="auto">
            <a:xfrm flipH="1">
              <a:off x="3789191" y="5409228"/>
              <a:ext cx="1695404" cy="0"/>
            </a:xfrm>
            <a:prstGeom prst="straightConnector1">
              <a:avLst/>
            </a:prstGeom>
            <a:solidFill>
              <a:schemeClr val="accent1"/>
            </a:solidFill>
            <a:ln w="50800" cap="flat" cmpd="sng" algn="ctr">
              <a:solidFill>
                <a:srgbClr val="FF3300"/>
              </a:solidFill>
              <a:prstDash val="solid"/>
              <a:round/>
              <a:headEnd type="none" w="med" len="med"/>
              <a:tailEnd type="triangle"/>
            </a:ln>
            <a:effectLst/>
          </p:spPr>
        </p:cxnSp>
        <p:sp>
          <p:nvSpPr>
            <p:cNvPr id="54" name="Oval 53"/>
            <p:cNvSpPr/>
            <p:nvPr/>
          </p:nvSpPr>
          <p:spPr bwMode="auto">
            <a:xfrm>
              <a:off x="3698924" y="4968389"/>
              <a:ext cx="144016" cy="138793"/>
            </a:xfrm>
            <a:prstGeom prst="ellipse">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55" name="Straight Connector 54"/>
            <p:cNvCxnSpPr/>
            <p:nvPr/>
          </p:nvCxnSpPr>
          <p:spPr bwMode="auto">
            <a:xfrm>
              <a:off x="8046078" y="5374298"/>
              <a:ext cx="2689" cy="483303"/>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56" name="Rectangle 55"/>
            <p:cNvSpPr/>
            <p:nvPr/>
          </p:nvSpPr>
          <p:spPr bwMode="auto">
            <a:xfrm>
              <a:off x="7974070" y="5326217"/>
              <a:ext cx="144016" cy="124718"/>
            </a:xfrm>
            <a:prstGeom prst="rect">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57" name="Straight Connector 56"/>
            <p:cNvCxnSpPr/>
            <p:nvPr/>
          </p:nvCxnSpPr>
          <p:spPr bwMode="auto">
            <a:xfrm>
              <a:off x="6475466" y="5380288"/>
              <a:ext cx="2689" cy="483303"/>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58" name="Oval 57"/>
            <p:cNvSpPr/>
            <p:nvPr/>
          </p:nvSpPr>
          <p:spPr bwMode="auto">
            <a:xfrm>
              <a:off x="3698006" y="5344525"/>
              <a:ext cx="144016" cy="138793"/>
            </a:xfrm>
            <a:prstGeom prst="ellipse">
              <a:avLst/>
            </a:prstGeom>
            <a:solidFill>
              <a:srgbClr val="FF0000"/>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59" name="Straight Arrow Connector 58"/>
            <p:cNvCxnSpPr/>
            <p:nvPr/>
          </p:nvCxnSpPr>
          <p:spPr bwMode="auto">
            <a:xfrm>
              <a:off x="6481437" y="5615949"/>
              <a:ext cx="1572194" cy="0"/>
            </a:xfrm>
            <a:prstGeom prst="straightConnector1">
              <a:avLst/>
            </a:prstGeom>
            <a:solidFill>
              <a:schemeClr val="accent1"/>
            </a:solidFill>
            <a:ln w="12700" cap="flat" cmpd="sng" algn="ctr">
              <a:solidFill>
                <a:srgbClr val="FF3300"/>
              </a:solidFill>
              <a:prstDash val="solid"/>
              <a:round/>
              <a:headEnd type="arrow"/>
              <a:tailEnd type="arrow"/>
            </a:ln>
            <a:effectLst/>
          </p:spPr>
        </p:cxnSp>
        <p:cxnSp>
          <p:nvCxnSpPr>
            <p:cNvPr id="60" name="Straight Arrow Connector 59"/>
            <p:cNvCxnSpPr/>
            <p:nvPr/>
          </p:nvCxnSpPr>
          <p:spPr bwMode="auto">
            <a:xfrm>
              <a:off x="3773473" y="5615373"/>
              <a:ext cx="1729413" cy="0"/>
            </a:xfrm>
            <a:prstGeom prst="straightConnector1">
              <a:avLst/>
            </a:prstGeom>
            <a:solidFill>
              <a:schemeClr val="accent1"/>
            </a:solidFill>
            <a:ln w="12700" cap="flat" cmpd="sng" algn="ctr">
              <a:solidFill>
                <a:srgbClr val="FF3300"/>
              </a:solidFill>
              <a:prstDash val="solid"/>
              <a:round/>
              <a:headEnd type="arrow"/>
              <a:tailEnd type="arrow"/>
            </a:ln>
            <a:effectLst/>
          </p:spPr>
        </p:cxnSp>
      </p:grpSp>
      <p:grpSp>
        <p:nvGrpSpPr>
          <p:cNvPr id="2" name="Group 1"/>
          <p:cNvGrpSpPr/>
          <p:nvPr/>
        </p:nvGrpSpPr>
        <p:grpSpPr>
          <a:xfrm>
            <a:off x="5051296" y="4745920"/>
            <a:ext cx="2053255" cy="962764"/>
            <a:chOff x="5051296" y="4745920"/>
            <a:chExt cx="2053255" cy="962764"/>
          </a:xfrm>
        </p:grpSpPr>
        <p:cxnSp>
          <p:nvCxnSpPr>
            <p:cNvPr id="65" name="Straight Connector 111"/>
            <p:cNvCxnSpPr/>
            <p:nvPr/>
          </p:nvCxnSpPr>
          <p:spPr bwMode="auto">
            <a:xfrm>
              <a:off x="5051296" y="4745920"/>
              <a:ext cx="2053255"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cxnSp>
          <p:nvCxnSpPr>
            <p:cNvPr id="66" name="Rechte verbindingslijn met pijl 102"/>
            <p:cNvCxnSpPr/>
            <p:nvPr/>
          </p:nvCxnSpPr>
          <p:spPr bwMode="auto">
            <a:xfrm>
              <a:off x="6376158" y="4760159"/>
              <a:ext cx="0" cy="431800"/>
            </a:xfrm>
            <a:prstGeom prst="straightConnector1">
              <a:avLst/>
            </a:prstGeom>
            <a:solidFill>
              <a:schemeClr val="accent1"/>
            </a:solidFill>
            <a:ln w="9525" cap="flat" cmpd="sng" algn="ctr">
              <a:solidFill>
                <a:schemeClr val="accent3"/>
              </a:solidFill>
              <a:prstDash val="solid"/>
              <a:round/>
              <a:headEnd type="arrow"/>
              <a:tailEnd type="arrow"/>
            </a:ln>
            <a:effectLst/>
          </p:spPr>
        </p:cxnSp>
        <p:sp>
          <p:nvSpPr>
            <p:cNvPr id="67" name="Tekstvak 104"/>
            <p:cNvSpPr txBox="1"/>
            <p:nvPr/>
          </p:nvSpPr>
          <p:spPr bwMode="auto">
            <a:xfrm>
              <a:off x="6095307" y="4846084"/>
              <a:ext cx="865187" cy="246063"/>
            </a:xfrm>
            <a:prstGeom prst="rect">
              <a:avLst/>
            </a:prstGeom>
            <a:noFill/>
            <a:ln w="9525">
              <a:noFill/>
            </a:ln>
          </p:spPr>
          <p:txBody>
            <a:bodyPr>
              <a:spAutoFit/>
            </a:bodyPr>
            <a:lstStyle/>
            <a:p>
              <a:pPr algn="ctr">
                <a:defRPr/>
              </a:pPr>
              <a:r>
                <a:rPr lang="nl-BE" sz="1000" dirty="0">
                  <a:solidFill>
                    <a:schemeClr val="accent3"/>
                  </a:solidFill>
                </a:rPr>
                <a:t>VA</a:t>
              </a:r>
            </a:p>
          </p:txBody>
        </p:sp>
        <p:sp>
          <p:nvSpPr>
            <p:cNvPr id="68" name="Rectangle 102"/>
            <p:cNvSpPr>
              <a:spLocks noChangeArrowheads="1"/>
            </p:cNvSpPr>
            <p:nvPr/>
          </p:nvSpPr>
          <p:spPr bwMode="auto">
            <a:xfrm>
              <a:off x="5693571" y="5344750"/>
              <a:ext cx="961650" cy="363934"/>
            </a:xfrm>
            <a:prstGeom prst="rect">
              <a:avLst/>
            </a:prstGeom>
            <a:noFill/>
            <a:ln w="31750" algn="ctr">
              <a:solidFill>
                <a:srgbClr val="FFC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grpSp>
    </p:spTree>
    <p:extLst>
      <p:ext uri="{BB962C8B-B14F-4D97-AF65-F5344CB8AC3E}">
        <p14:creationId xmlns:p14="http://schemas.microsoft.com/office/powerpoint/2010/main" val="1409850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162282" y="164262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a:t>Validatie van de theoretische studie ten opzichte van het terrein</a:t>
            </a:r>
          </a:p>
        </p:txBody>
      </p:sp>
      <p:sp>
        <p:nvSpPr>
          <p:cNvPr id="8" name="Rectangle 7"/>
          <p:cNvSpPr/>
          <p:nvPr/>
        </p:nvSpPr>
        <p:spPr bwMode="auto">
          <a:xfrm>
            <a:off x="4807725" y="1276570"/>
            <a:ext cx="2121664" cy="753244"/>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dirty="0" err="1"/>
              <a:t>Plannen</a:t>
            </a:r>
            <a:r>
              <a:rPr lang="en-US" sz="1200" dirty="0"/>
              <a:t> van </a:t>
            </a:r>
            <a:r>
              <a:rPr lang="en-US" sz="1200" dirty="0" err="1"/>
              <a:t>werken</a:t>
            </a:r>
            <a:endParaRPr lang="en-US" sz="1200" dirty="0"/>
          </a:p>
          <a:p>
            <a:pPr algn="ctr"/>
            <a:r>
              <a:rPr lang="en-US" sz="1200" dirty="0" err="1"/>
              <a:t>Theoretische</a:t>
            </a:r>
            <a:r>
              <a:rPr lang="en-US" sz="1200" dirty="0"/>
              <a:t> </a:t>
            </a:r>
            <a:r>
              <a:rPr lang="en-US" sz="1200" dirty="0" err="1"/>
              <a:t>studie</a:t>
            </a:r>
            <a:endParaRPr lang="en-US" sz="1200" dirty="0"/>
          </a:p>
        </p:txBody>
      </p:sp>
      <p:sp>
        <p:nvSpPr>
          <p:cNvPr id="9" name="Ovaal 21"/>
          <p:cNvSpPr/>
          <p:nvPr/>
        </p:nvSpPr>
        <p:spPr bwMode="auto">
          <a:xfrm>
            <a:off x="4670175" y="1176922"/>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10" name="Ovaal 22"/>
          <p:cNvSpPr/>
          <p:nvPr/>
        </p:nvSpPr>
        <p:spPr bwMode="auto">
          <a:xfrm>
            <a:off x="7018266" y="150917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11" name="Rectangle 10"/>
          <p:cNvSpPr/>
          <p:nvPr/>
        </p:nvSpPr>
        <p:spPr bwMode="auto">
          <a:xfrm>
            <a:off x="7162282" y="289083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NL" sz="1200" dirty="0"/>
              <a:t>Bepalen van de plaats van opstelling van de kijkuit</a:t>
            </a:r>
            <a:endParaRPr lang="en-US" sz="1200" dirty="0"/>
          </a:p>
        </p:txBody>
      </p:sp>
      <p:sp>
        <p:nvSpPr>
          <p:cNvPr id="12" name="Ovaal 22"/>
          <p:cNvSpPr/>
          <p:nvPr/>
        </p:nvSpPr>
        <p:spPr bwMode="auto">
          <a:xfrm>
            <a:off x="7018266" y="274682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13" name="Rectangle 12"/>
          <p:cNvSpPr/>
          <p:nvPr/>
        </p:nvSpPr>
        <p:spPr bwMode="auto">
          <a:xfrm>
            <a:off x="7162282" y="413904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a:t>Briefing van de bedienden</a:t>
            </a:r>
          </a:p>
          <a:p>
            <a:pPr algn="ctr"/>
            <a:r>
              <a:rPr lang="en-US" sz="1200"/>
              <a:t>Controle van de uitrusting van de kijkuit</a:t>
            </a:r>
          </a:p>
        </p:txBody>
      </p:sp>
      <p:sp>
        <p:nvSpPr>
          <p:cNvPr id="14" name="Ovaal 22"/>
          <p:cNvSpPr/>
          <p:nvPr/>
        </p:nvSpPr>
        <p:spPr bwMode="auto">
          <a:xfrm>
            <a:off x="7018266" y="3995030"/>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15" name="Rectangle 14"/>
          <p:cNvSpPr/>
          <p:nvPr/>
        </p:nvSpPr>
        <p:spPr bwMode="auto">
          <a:xfrm>
            <a:off x="7162282" y="5354741"/>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dirty="0" err="1"/>
              <a:t>Opstelling</a:t>
            </a:r>
            <a:r>
              <a:rPr lang="en-US" sz="1200" dirty="0"/>
              <a:t> van de </a:t>
            </a:r>
            <a:r>
              <a:rPr lang="en-US" sz="1200" dirty="0" err="1"/>
              <a:t>bedienden</a:t>
            </a:r>
            <a:endParaRPr lang="en-US" sz="1200" dirty="0"/>
          </a:p>
          <a:p>
            <a:pPr algn="ctr"/>
            <a:r>
              <a:rPr lang="en-US" sz="1200" dirty="0" err="1"/>
              <a:t>Voorafgaande</a:t>
            </a:r>
            <a:r>
              <a:rPr lang="en-US" sz="1200" dirty="0"/>
              <a:t> </a:t>
            </a:r>
            <a:r>
              <a:rPr lang="en-US" sz="1200" dirty="0" err="1"/>
              <a:t>testen</a:t>
            </a:r>
            <a:endParaRPr lang="en-US" sz="1200" dirty="0"/>
          </a:p>
        </p:txBody>
      </p:sp>
      <p:sp>
        <p:nvSpPr>
          <p:cNvPr id="16" name="Ovaal 22"/>
          <p:cNvSpPr/>
          <p:nvPr/>
        </p:nvSpPr>
        <p:spPr bwMode="auto">
          <a:xfrm>
            <a:off x="7018266" y="515847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17" name="Rectangle 16"/>
          <p:cNvSpPr/>
          <p:nvPr/>
        </p:nvSpPr>
        <p:spPr bwMode="auto">
          <a:xfrm>
            <a:off x="4807726"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a:t>Werking van het beveiligingssysteem</a:t>
            </a:r>
          </a:p>
        </p:txBody>
      </p:sp>
      <p:sp>
        <p:nvSpPr>
          <p:cNvPr id="18" name="Ovaal 22"/>
          <p:cNvSpPr/>
          <p:nvPr/>
        </p:nvSpPr>
        <p:spPr bwMode="auto">
          <a:xfrm>
            <a:off x="4663710"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19" name="Rectangle 18"/>
          <p:cNvSpPr/>
          <p:nvPr/>
        </p:nvSpPr>
        <p:spPr bwMode="auto">
          <a:xfrm>
            <a:off x="2331733"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a:t>Einde van de werken</a:t>
            </a:r>
          </a:p>
          <a:p>
            <a:pPr algn="ctr"/>
            <a:r>
              <a:rPr lang="en-US" sz="1200"/>
              <a:t>Stopzetting van de beveiliging</a:t>
            </a:r>
          </a:p>
        </p:txBody>
      </p:sp>
      <p:sp>
        <p:nvSpPr>
          <p:cNvPr id="20" name="Ovaal 22"/>
          <p:cNvSpPr/>
          <p:nvPr/>
        </p:nvSpPr>
        <p:spPr bwMode="auto">
          <a:xfrm>
            <a:off x="2187717"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sp>
        <p:nvSpPr>
          <p:cNvPr id="22" name="Draaiende pijl 15"/>
          <p:cNvSpPr/>
          <p:nvPr/>
        </p:nvSpPr>
        <p:spPr bwMode="auto">
          <a:xfrm rot="1987104">
            <a:off x="4388265" y="2450767"/>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grpSp>
        <p:nvGrpSpPr>
          <p:cNvPr id="23" name="Group 22"/>
          <p:cNvGrpSpPr/>
          <p:nvPr/>
        </p:nvGrpSpPr>
        <p:grpSpPr>
          <a:xfrm>
            <a:off x="2217225" y="2206168"/>
            <a:ext cx="4239077" cy="2404839"/>
            <a:chOff x="693224" y="2400123"/>
            <a:chExt cx="4239077" cy="2404839"/>
          </a:xfrm>
        </p:grpSpPr>
        <p:sp>
          <p:nvSpPr>
            <p:cNvPr id="24" name="PIJL-LINKS 27"/>
            <p:cNvSpPr/>
            <p:nvPr/>
          </p:nvSpPr>
          <p:spPr bwMode="auto">
            <a:xfrm>
              <a:off x="2007525" y="4444922"/>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25" name="Wolkvormige toelichting 17"/>
            <p:cNvSpPr/>
            <p:nvPr/>
          </p:nvSpPr>
          <p:spPr bwMode="auto">
            <a:xfrm>
              <a:off x="693224" y="2400123"/>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a:solidFill>
                    <a:schemeClr val="tx2"/>
                  </a:solidFill>
                </a:rPr>
                <a:t>Een beveiligingssysteem opstellen? Hoe pak ik dit aan?</a:t>
              </a:r>
              <a:endParaRPr lang="nl-BE" sz="1200" dirty="0">
                <a:solidFill>
                  <a:schemeClr val="tx2"/>
                </a:solidFill>
              </a:endParaRPr>
            </a:p>
          </p:txBody>
        </p:sp>
        <p:sp>
          <p:nvSpPr>
            <p:cNvPr id="26" name="Ovaal 14"/>
            <p:cNvSpPr/>
            <p:nvPr/>
          </p:nvSpPr>
          <p:spPr bwMode="auto">
            <a:xfrm>
              <a:off x="3663709" y="2644722"/>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27" name="Ovaal 18"/>
            <p:cNvSpPr/>
            <p:nvPr/>
          </p:nvSpPr>
          <p:spPr bwMode="auto">
            <a:xfrm>
              <a:off x="4283784" y="280986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30" name="Ovaal 18"/>
            <p:cNvSpPr/>
            <p:nvPr/>
          </p:nvSpPr>
          <p:spPr bwMode="auto">
            <a:xfrm>
              <a:off x="4644269" y="3322885"/>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31" name="Ovaal 18"/>
            <p:cNvSpPr/>
            <p:nvPr/>
          </p:nvSpPr>
          <p:spPr bwMode="auto">
            <a:xfrm>
              <a:off x="4246839" y="437420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32" name="Ovaal 18"/>
            <p:cNvSpPr/>
            <p:nvPr/>
          </p:nvSpPr>
          <p:spPr bwMode="auto">
            <a:xfrm>
              <a:off x="4644269" y="390309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33" name="Ovaal 18"/>
            <p:cNvSpPr/>
            <p:nvPr/>
          </p:nvSpPr>
          <p:spPr bwMode="auto">
            <a:xfrm>
              <a:off x="3581051"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34" name="Ovaal 18"/>
            <p:cNvSpPr/>
            <p:nvPr/>
          </p:nvSpPr>
          <p:spPr bwMode="auto">
            <a:xfrm>
              <a:off x="2943629"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pic>
        <p:nvPicPr>
          <p:cNvPr id="35"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3" y="1075113"/>
            <a:ext cx="519343" cy="423042"/>
          </a:xfrm>
          <a:prstGeom prst="rect">
            <a:avLst/>
          </a:prstGeom>
          <a:noFill/>
          <a:ln w="9525">
            <a:noFill/>
            <a:miter lim="800000"/>
            <a:headEnd/>
            <a:tailEnd/>
          </a:ln>
        </p:spPr>
      </p:pic>
      <p:sp>
        <p:nvSpPr>
          <p:cNvPr id="36" name="Ovaal 21"/>
          <p:cNvSpPr>
            <a:spLocks noChangeAspect="1"/>
          </p:cNvSpPr>
          <p:nvPr/>
        </p:nvSpPr>
        <p:spPr bwMode="auto">
          <a:xfrm>
            <a:off x="10920536" y="188640"/>
            <a:ext cx="449263" cy="449263"/>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pic>
        <p:nvPicPr>
          <p:cNvPr id="42" name="Picture 5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14672" y="3912703"/>
            <a:ext cx="828000" cy="27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750" y="2725394"/>
            <a:ext cx="444174" cy="1171717"/>
          </a:xfrm>
          <a:prstGeom prst="rect">
            <a:avLst/>
          </a:prstGeom>
        </p:spPr>
      </p:pic>
      <p:sp>
        <p:nvSpPr>
          <p:cNvPr id="37" name="TextBox 36"/>
          <p:cNvSpPr txBox="1"/>
          <p:nvPr/>
        </p:nvSpPr>
        <p:spPr>
          <a:xfrm>
            <a:off x="2543322" y="2377489"/>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942959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862433" y="4332938"/>
            <a:ext cx="823189" cy="1210164"/>
            <a:chOff x="1836305" y="4525719"/>
            <a:chExt cx="823189" cy="1210164"/>
          </a:xfrm>
        </p:grpSpPr>
        <p:pic>
          <p:nvPicPr>
            <p:cNvPr id="32" name="Picture 5"/>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rot="120000">
              <a:off x="2052305" y="4525719"/>
              <a:ext cx="358321" cy="19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36305" y="5458169"/>
              <a:ext cx="823189" cy="27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itle 1"/>
          <p:cNvSpPr>
            <a:spLocks noGrp="1"/>
          </p:cNvSpPr>
          <p:nvPr>
            <p:ph type="title" idx="4294967295"/>
          </p:nvPr>
        </p:nvSpPr>
        <p:spPr>
          <a:xfrm>
            <a:off x="1524000" y="1685926"/>
            <a:ext cx="8064500" cy="887413"/>
          </a:xfrm>
          <a:prstGeom prst="rect">
            <a:avLst/>
          </a:prstGeom>
        </p:spPr>
        <p:txBody>
          <a:bodyPr/>
          <a:lstStyle/>
          <a:p>
            <a:pPr eaLnBrk="1" hangingPunct="1"/>
            <a:br>
              <a:rPr lang="en-US" sz="2000" dirty="0"/>
            </a:br>
            <a:endParaRPr lang="en-US" sz="1800" dirty="0"/>
          </a:p>
        </p:txBody>
      </p:sp>
      <p:sp>
        <p:nvSpPr>
          <p:cNvPr id="10" name="Rectangle 9"/>
          <p:cNvSpPr/>
          <p:nvPr/>
        </p:nvSpPr>
        <p:spPr bwMode="auto">
          <a:xfrm>
            <a:off x="6331769" y="2859435"/>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Validatie</a:t>
            </a:r>
            <a:r>
              <a:rPr lang="en-US" sz="1600" dirty="0">
                <a:latin typeface="+mn-lt"/>
              </a:rPr>
              <a:t> van de </a:t>
            </a:r>
            <a:r>
              <a:rPr lang="en-US" sz="1600" dirty="0" err="1">
                <a:latin typeface="+mn-lt"/>
              </a:rPr>
              <a:t>theoretische</a:t>
            </a:r>
            <a:r>
              <a:rPr lang="en-US" sz="1600" dirty="0">
                <a:latin typeface="+mn-lt"/>
              </a:rPr>
              <a:t> </a:t>
            </a:r>
            <a:r>
              <a:rPr lang="en-US" sz="1600" dirty="0" err="1">
                <a:latin typeface="+mn-lt"/>
              </a:rPr>
              <a:t>studie</a:t>
            </a:r>
            <a:r>
              <a:rPr lang="en-US" sz="1600" dirty="0">
                <a:latin typeface="+mn-lt"/>
              </a:rPr>
              <a:t> ten </a:t>
            </a:r>
            <a:r>
              <a:rPr lang="en-US" sz="1600" dirty="0" err="1">
                <a:latin typeface="+mn-lt"/>
              </a:rPr>
              <a:t>opzichte</a:t>
            </a:r>
            <a:r>
              <a:rPr lang="en-US" sz="1600" dirty="0">
                <a:latin typeface="+mn-lt"/>
              </a:rPr>
              <a:t> van het </a:t>
            </a:r>
            <a:r>
              <a:rPr lang="en-US" sz="1600" dirty="0" err="1">
                <a:latin typeface="+mn-lt"/>
              </a:rPr>
              <a:t>terrein</a:t>
            </a:r>
            <a:endParaRPr lang="en-US" sz="1600" dirty="0">
              <a:latin typeface="+mn-lt"/>
            </a:endParaRPr>
          </a:p>
        </p:txBody>
      </p:sp>
      <p:sp>
        <p:nvSpPr>
          <p:cNvPr id="11" name="Rectangle 10"/>
          <p:cNvSpPr/>
          <p:nvPr/>
        </p:nvSpPr>
        <p:spPr bwMode="auto">
          <a:xfrm>
            <a:off x="2873797" y="2464718"/>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Plannen</a:t>
            </a:r>
            <a:r>
              <a:rPr lang="en-US" sz="1600" dirty="0">
                <a:latin typeface="+mn-lt"/>
              </a:rPr>
              <a:t> van </a:t>
            </a:r>
            <a:r>
              <a:rPr lang="en-US" sz="1600" dirty="0" err="1">
                <a:latin typeface="+mn-lt"/>
              </a:rPr>
              <a:t>werken</a:t>
            </a:r>
            <a:endParaRPr lang="en-US" sz="1600" dirty="0">
              <a:latin typeface="+mn-lt"/>
            </a:endParaRPr>
          </a:p>
          <a:p>
            <a:pPr algn="ctr"/>
            <a:r>
              <a:rPr lang="en-US" sz="1600" dirty="0" err="1">
                <a:latin typeface="+mn-lt"/>
              </a:rPr>
              <a:t>Theoretische</a:t>
            </a:r>
            <a:r>
              <a:rPr lang="en-US" sz="1600" dirty="0">
                <a:latin typeface="+mn-lt"/>
              </a:rPr>
              <a:t> </a:t>
            </a:r>
            <a:r>
              <a:rPr lang="en-US" sz="1600" dirty="0" err="1">
                <a:latin typeface="+mn-lt"/>
              </a:rPr>
              <a:t>studie</a:t>
            </a:r>
            <a:endParaRPr lang="en-US" sz="1600" dirty="0">
              <a:latin typeface="+mn-lt"/>
            </a:endParaRPr>
          </a:p>
        </p:txBody>
      </p:sp>
      <p:sp>
        <p:nvSpPr>
          <p:cNvPr id="12" name="PIJL-LINKS 27"/>
          <p:cNvSpPr/>
          <p:nvPr/>
        </p:nvSpPr>
        <p:spPr bwMode="auto">
          <a:xfrm>
            <a:off x="3305845" y="5633070"/>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13" name="Draaiende pijl 15"/>
          <p:cNvSpPr/>
          <p:nvPr/>
        </p:nvSpPr>
        <p:spPr bwMode="auto">
          <a:xfrm rot="1987104">
            <a:off x="4097933" y="3823346"/>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sp>
        <p:nvSpPr>
          <p:cNvPr id="14" name="Wolkvormige toelichting 17"/>
          <p:cNvSpPr/>
          <p:nvPr/>
        </p:nvSpPr>
        <p:spPr bwMode="auto">
          <a:xfrm>
            <a:off x="1991544" y="3588272"/>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a:solidFill>
                  <a:schemeClr val="tx2"/>
                </a:solidFill>
              </a:rPr>
              <a:t>Een beveiligingssysteem opstellen? Hoe pak ik dit aan?</a:t>
            </a:r>
            <a:endParaRPr lang="nl-BE" sz="1200" dirty="0">
              <a:solidFill>
                <a:schemeClr val="tx2"/>
              </a:solidFill>
            </a:endParaRPr>
          </a:p>
        </p:txBody>
      </p:sp>
      <p:sp>
        <p:nvSpPr>
          <p:cNvPr id="15" name="Ovaal 14"/>
          <p:cNvSpPr/>
          <p:nvPr/>
        </p:nvSpPr>
        <p:spPr bwMode="auto">
          <a:xfrm>
            <a:off x="4962029" y="3832870"/>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16" name="Ovaal 18"/>
          <p:cNvSpPr/>
          <p:nvPr/>
        </p:nvSpPr>
        <p:spPr bwMode="auto">
          <a:xfrm>
            <a:off x="5826125" y="4264918"/>
            <a:ext cx="288032" cy="288032"/>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19" name="Ovaal 21"/>
          <p:cNvSpPr/>
          <p:nvPr/>
        </p:nvSpPr>
        <p:spPr bwMode="auto">
          <a:xfrm>
            <a:off x="2729781" y="232070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20" name="Ovaal 22"/>
          <p:cNvSpPr/>
          <p:nvPr/>
        </p:nvSpPr>
        <p:spPr bwMode="auto">
          <a:xfrm>
            <a:off x="6186165" y="2644155"/>
            <a:ext cx="288032" cy="288032"/>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25" name="Ovaal 21"/>
          <p:cNvSpPr>
            <a:spLocks noChangeAspect="1"/>
          </p:cNvSpPr>
          <p:nvPr/>
        </p:nvSpPr>
        <p:spPr bwMode="auto">
          <a:xfrm>
            <a:off x="641300" y="605315"/>
            <a:ext cx="807461" cy="807461"/>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3200" b="1" dirty="0">
                <a:solidFill>
                  <a:schemeClr val="bg1"/>
                </a:solidFill>
                <a:latin typeface="Arial" charset="0"/>
                <a:cs typeface="Arial" charset="0"/>
              </a:rPr>
              <a:t>2</a:t>
            </a:r>
            <a:endParaRPr lang="nl-BE" sz="3200" b="1" dirty="0">
              <a:solidFill>
                <a:schemeClr val="bg1"/>
              </a:solidFill>
              <a:latin typeface="Arial" charset="0"/>
              <a:cs typeface="Arial" charset="0"/>
            </a:endParaRPr>
          </a:p>
        </p:txBody>
      </p:sp>
      <p:sp>
        <p:nvSpPr>
          <p:cNvPr id="26" name="Title 1"/>
          <p:cNvSpPr txBox="1">
            <a:spLocks/>
          </p:cNvSpPr>
          <p:nvPr/>
        </p:nvSpPr>
        <p:spPr bwMode="auto">
          <a:xfrm>
            <a:off x="911622" y="778056"/>
            <a:ext cx="8064500" cy="506413"/>
          </a:xfrm>
          <a:prstGeom prst="rect">
            <a:avLst/>
          </a:prstGeom>
          <a:noFill/>
          <a:ln w="9525">
            <a:noFill/>
            <a:miter lim="800000"/>
            <a:headEnd/>
            <a:tailEnd/>
          </a:ln>
          <a:effectLst/>
        </p:spPr>
        <p:txBody>
          <a:bodyPr lIns="0" tIns="0" rIns="0" bIns="0"/>
          <a:lstStyle/>
          <a:p>
            <a:pPr marL="895350" indent="-895350">
              <a:defRPr/>
            </a:pP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Validatie</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theoretische</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studie</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t.o.v</a:t>
            </a:r>
            <a:r>
              <a:rPr lang="en-US" sz="2000" b="1" kern="0" dirty="0">
                <a:solidFill>
                  <a:srgbClr val="0070C0"/>
                </a:solidFill>
                <a:latin typeface="+mj-lt"/>
                <a:ea typeface="+mj-ea"/>
                <a:cs typeface="+mj-cs"/>
              </a:rPr>
              <a:t>. het </a:t>
            </a:r>
            <a:r>
              <a:rPr lang="en-US" sz="2000" b="1" kern="0" dirty="0" err="1">
                <a:solidFill>
                  <a:srgbClr val="0070C0"/>
                </a:solidFill>
                <a:latin typeface="+mj-lt"/>
                <a:ea typeface="+mj-ea"/>
                <a:cs typeface="+mj-cs"/>
              </a:rPr>
              <a:t>terrein</a:t>
            </a:r>
            <a:endParaRPr lang="en-US" sz="2000" b="1" kern="0" dirty="0">
              <a:solidFill>
                <a:srgbClr val="0070C0"/>
              </a:solidFill>
              <a:latin typeface="+mj-lt"/>
              <a:ea typeface="+mj-ea"/>
              <a:cs typeface="+mj-cs"/>
            </a:endParaRPr>
          </a:p>
        </p:txBody>
      </p:sp>
      <p:sp>
        <p:nvSpPr>
          <p:cNvPr id="27" name="Rounded Rectangle 26"/>
          <p:cNvSpPr/>
          <p:nvPr/>
        </p:nvSpPr>
        <p:spPr bwMode="auto">
          <a:xfrm>
            <a:off x="1742067" y="1301264"/>
            <a:ext cx="8947149" cy="932837"/>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400" dirty="0" err="1">
                <a:solidFill>
                  <a:schemeClr val="accent2"/>
                </a:solidFill>
                <a:latin typeface="+mn-lt"/>
              </a:rPr>
              <a:t>Stap</a:t>
            </a:r>
            <a:r>
              <a:rPr lang="en-US" sz="1400" dirty="0">
                <a:solidFill>
                  <a:schemeClr val="accent2"/>
                </a:solidFill>
                <a:latin typeface="+mn-lt"/>
              </a:rPr>
              <a:t> 1 </a:t>
            </a:r>
            <a:r>
              <a:rPr lang="en-US" sz="1400" dirty="0" err="1">
                <a:solidFill>
                  <a:schemeClr val="accent2"/>
                </a:solidFill>
                <a:latin typeface="+mn-lt"/>
              </a:rPr>
              <a:t>bestaat</a:t>
            </a:r>
            <a:r>
              <a:rPr lang="en-US" sz="1400" dirty="0">
                <a:solidFill>
                  <a:schemeClr val="accent2"/>
                </a:solidFill>
                <a:latin typeface="+mn-lt"/>
              </a:rPr>
              <a:t> </a:t>
            </a:r>
            <a:r>
              <a:rPr lang="en-US" sz="1400" dirty="0" err="1">
                <a:solidFill>
                  <a:schemeClr val="accent2"/>
                </a:solidFill>
                <a:latin typeface="+mn-lt"/>
              </a:rPr>
              <a:t>erin</a:t>
            </a:r>
            <a:r>
              <a:rPr lang="en-US" sz="1400" dirty="0">
                <a:solidFill>
                  <a:schemeClr val="accent2"/>
                </a:solidFill>
                <a:latin typeface="+mn-lt"/>
              </a:rPr>
              <a:t> de </a:t>
            </a:r>
            <a:r>
              <a:rPr lang="en-US" sz="1400" dirty="0" err="1">
                <a:solidFill>
                  <a:schemeClr val="accent2"/>
                </a:solidFill>
                <a:latin typeface="+mn-lt"/>
              </a:rPr>
              <a:t>afstand</a:t>
            </a:r>
            <a:r>
              <a:rPr lang="en-US" sz="1400" dirty="0">
                <a:solidFill>
                  <a:schemeClr val="accent2"/>
                </a:solidFill>
                <a:latin typeface="+mn-lt"/>
              </a:rPr>
              <a:t> van verwittiging </a:t>
            </a:r>
            <a:r>
              <a:rPr lang="en-US" sz="1400" dirty="0" err="1">
                <a:solidFill>
                  <a:schemeClr val="accent2"/>
                </a:solidFill>
                <a:latin typeface="+mn-lt"/>
              </a:rPr>
              <a:t>te</a:t>
            </a:r>
            <a:r>
              <a:rPr lang="en-US" sz="1400" dirty="0">
                <a:solidFill>
                  <a:schemeClr val="accent2"/>
                </a:solidFill>
                <a:latin typeface="+mn-lt"/>
              </a:rPr>
              <a:t> </a:t>
            </a:r>
            <a:r>
              <a:rPr lang="en-US" sz="1400" dirty="0" err="1">
                <a:solidFill>
                  <a:schemeClr val="accent2"/>
                </a:solidFill>
                <a:latin typeface="+mn-lt"/>
              </a:rPr>
              <a:t>berekenen</a:t>
            </a:r>
            <a:r>
              <a:rPr lang="en-US" sz="1400" dirty="0">
                <a:solidFill>
                  <a:schemeClr val="accent2"/>
                </a:solidFill>
                <a:latin typeface="+mn-lt"/>
              </a:rPr>
              <a:t> op basis van regels, </a:t>
            </a:r>
            <a:r>
              <a:rPr lang="en-US" sz="1400" dirty="0" err="1">
                <a:solidFill>
                  <a:schemeClr val="accent2"/>
                </a:solidFill>
                <a:latin typeface="+mn-lt"/>
              </a:rPr>
              <a:t>informatie</a:t>
            </a:r>
            <a:r>
              <a:rPr lang="en-US" sz="1400" dirty="0">
                <a:solidFill>
                  <a:schemeClr val="accent2"/>
                </a:solidFill>
                <a:latin typeface="+mn-lt"/>
              </a:rPr>
              <a:t> </a:t>
            </a:r>
            <a:r>
              <a:rPr lang="en-US" sz="1400" dirty="0" err="1">
                <a:solidFill>
                  <a:schemeClr val="accent2"/>
                </a:solidFill>
                <a:latin typeface="+mn-lt"/>
              </a:rPr>
              <a:t>opgenomen</a:t>
            </a:r>
            <a:r>
              <a:rPr lang="en-US" sz="1400" dirty="0">
                <a:solidFill>
                  <a:schemeClr val="accent2"/>
                </a:solidFill>
                <a:latin typeface="+mn-lt"/>
              </a:rPr>
              <a:t> in de </a:t>
            </a:r>
            <a:r>
              <a:rPr lang="en-US" sz="1400" dirty="0" err="1">
                <a:solidFill>
                  <a:schemeClr val="accent2"/>
                </a:solidFill>
                <a:latin typeface="+mn-lt"/>
              </a:rPr>
              <a:t>werffiche</a:t>
            </a:r>
            <a:r>
              <a:rPr lang="en-US" sz="1400" dirty="0">
                <a:solidFill>
                  <a:schemeClr val="accent2"/>
                </a:solidFill>
                <a:latin typeface="+mn-lt"/>
              </a:rPr>
              <a:t> </a:t>
            </a:r>
            <a:r>
              <a:rPr lang="en-US" sz="1400" dirty="0" err="1">
                <a:solidFill>
                  <a:schemeClr val="accent2"/>
                </a:solidFill>
                <a:latin typeface="+mn-lt"/>
              </a:rPr>
              <a:t>en</a:t>
            </a:r>
            <a:r>
              <a:rPr lang="en-US" sz="1400" dirty="0">
                <a:solidFill>
                  <a:schemeClr val="accent2"/>
                </a:solidFill>
                <a:latin typeface="+mn-lt"/>
              </a:rPr>
              <a:t> de </a:t>
            </a:r>
            <a:r>
              <a:rPr lang="en-US" sz="1400" dirty="0" err="1">
                <a:solidFill>
                  <a:schemeClr val="accent2"/>
                </a:solidFill>
                <a:latin typeface="+mn-lt"/>
              </a:rPr>
              <a:t>mogelijke</a:t>
            </a:r>
            <a:r>
              <a:rPr lang="en-US" sz="1400" dirty="0">
                <a:solidFill>
                  <a:schemeClr val="accent2"/>
                </a:solidFill>
                <a:latin typeface="+mn-lt"/>
              </a:rPr>
              <a:t> </a:t>
            </a:r>
            <a:r>
              <a:rPr lang="en-US" sz="1400" dirty="0" err="1">
                <a:solidFill>
                  <a:schemeClr val="accent2"/>
                </a:solidFill>
                <a:latin typeface="+mn-lt"/>
              </a:rPr>
              <a:t>conclusies</a:t>
            </a:r>
            <a:r>
              <a:rPr lang="en-US" sz="1400" dirty="0">
                <a:solidFill>
                  <a:schemeClr val="accent2"/>
                </a:solidFill>
                <a:latin typeface="+mn-lt"/>
              </a:rPr>
              <a:t> </a:t>
            </a:r>
            <a:r>
              <a:rPr lang="en-US" sz="1400" dirty="0" err="1">
                <a:solidFill>
                  <a:schemeClr val="accent2"/>
                </a:solidFill>
                <a:latin typeface="+mn-lt"/>
              </a:rPr>
              <a:t>uit</a:t>
            </a:r>
            <a:r>
              <a:rPr lang="en-US" sz="1400" dirty="0">
                <a:solidFill>
                  <a:schemeClr val="accent2"/>
                </a:solidFill>
                <a:latin typeface="+mn-lt"/>
              </a:rPr>
              <a:t> de </a:t>
            </a:r>
            <a:r>
              <a:rPr lang="en-US" sz="1400" dirty="0" err="1">
                <a:solidFill>
                  <a:schemeClr val="accent2"/>
                </a:solidFill>
                <a:latin typeface="+mn-lt"/>
              </a:rPr>
              <a:t>specifieke</a:t>
            </a:r>
            <a:r>
              <a:rPr lang="en-US" sz="1400" dirty="0">
                <a:solidFill>
                  <a:schemeClr val="accent2"/>
                </a:solidFill>
                <a:latin typeface="+mn-lt"/>
              </a:rPr>
              <a:t> </a:t>
            </a:r>
            <a:r>
              <a:rPr lang="en-US" sz="1400" dirty="0" err="1">
                <a:solidFill>
                  <a:schemeClr val="accent2"/>
                </a:solidFill>
                <a:latin typeface="+mn-lt"/>
              </a:rPr>
              <a:t>risicoanalyse</a:t>
            </a:r>
            <a:r>
              <a:rPr lang="en-US" sz="1400" dirty="0">
                <a:solidFill>
                  <a:schemeClr val="accent2"/>
                </a:solidFill>
                <a:latin typeface="+mn-lt"/>
              </a:rPr>
              <a:t>(s). </a:t>
            </a:r>
          </a:p>
          <a:p>
            <a:pPr algn="just"/>
            <a:endParaRPr lang="en-US" sz="1400" dirty="0">
              <a:solidFill>
                <a:schemeClr val="accent2"/>
              </a:solidFill>
              <a:latin typeface="+mn-lt"/>
            </a:endParaRPr>
          </a:p>
          <a:p>
            <a:pPr algn="just"/>
            <a:r>
              <a:rPr lang="en-US" sz="1400" dirty="0" err="1">
                <a:solidFill>
                  <a:schemeClr val="accent2"/>
                </a:solidFill>
                <a:latin typeface="+mn-lt"/>
              </a:rPr>
              <a:t>Stap</a:t>
            </a:r>
            <a:r>
              <a:rPr lang="en-US" sz="1400" dirty="0">
                <a:solidFill>
                  <a:schemeClr val="accent2"/>
                </a:solidFill>
                <a:latin typeface="+mn-lt"/>
              </a:rPr>
              <a:t> 1 </a:t>
            </a:r>
            <a:r>
              <a:rPr lang="en-US" sz="1400" dirty="0" err="1">
                <a:solidFill>
                  <a:schemeClr val="accent2"/>
                </a:solidFill>
                <a:latin typeface="+mn-lt"/>
              </a:rPr>
              <a:t>wordt</a:t>
            </a:r>
            <a:r>
              <a:rPr lang="en-US" sz="1400" dirty="0">
                <a:solidFill>
                  <a:schemeClr val="accent2"/>
                </a:solidFill>
                <a:latin typeface="+mn-lt"/>
              </a:rPr>
              <a:t> </a:t>
            </a:r>
            <a:r>
              <a:rPr lang="en-US" sz="1400" dirty="0" err="1">
                <a:solidFill>
                  <a:schemeClr val="accent2"/>
                </a:solidFill>
                <a:latin typeface="+mn-lt"/>
              </a:rPr>
              <a:t>beschouwd</a:t>
            </a:r>
            <a:r>
              <a:rPr lang="en-US" sz="1400" dirty="0">
                <a:solidFill>
                  <a:schemeClr val="accent2"/>
                </a:solidFill>
                <a:latin typeface="+mn-lt"/>
              </a:rPr>
              <a:t> </a:t>
            </a:r>
            <a:r>
              <a:rPr lang="en-US" sz="1400" dirty="0" err="1">
                <a:solidFill>
                  <a:schemeClr val="accent2"/>
                </a:solidFill>
                <a:latin typeface="+mn-lt"/>
              </a:rPr>
              <a:t>als</a:t>
            </a:r>
            <a:r>
              <a:rPr lang="en-US" sz="1400" dirty="0">
                <a:solidFill>
                  <a:schemeClr val="accent2"/>
                </a:solidFill>
                <a:latin typeface="+mn-lt"/>
              </a:rPr>
              <a:t> </a:t>
            </a:r>
            <a:r>
              <a:rPr lang="en-US" sz="1400" dirty="0" err="1">
                <a:solidFill>
                  <a:schemeClr val="accent2"/>
                </a:solidFill>
                <a:latin typeface="+mn-lt"/>
              </a:rPr>
              <a:t>een</a:t>
            </a:r>
            <a:r>
              <a:rPr lang="en-US" sz="1400" dirty="0">
                <a:solidFill>
                  <a:schemeClr val="accent2"/>
                </a:solidFill>
                <a:latin typeface="+mn-lt"/>
              </a:rPr>
              <a:t> </a:t>
            </a:r>
            <a:r>
              <a:rPr lang="en-US" sz="1400" b="1" dirty="0" err="1">
                <a:solidFill>
                  <a:schemeClr val="accent2"/>
                </a:solidFill>
                <a:latin typeface="+mn-lt"/>
              </a:rPr>
              <a:t>theoretische</a:t>
            </a:r>
            <a:r>
              <a:rPr lang="en-US" sz="1400" b="1" dirty="0">
                <a:solidFill>
                  <a:schemeClr val="accent2"/>
                </a:solidFill>
                <a:latin typeface="+mn-lt"/>
              </a:rPr>
              <a:t> </a:t>
            </a:r>
            <a:r>
              <a:rPr lang="en-US" sz="1400" b="1" dirty="0" err="1">
                <a:solidFill>
                  <a:schemeClr val="accent2"/>
                </a:solidFill>
                <a:latin typeface="+mn-lt"/>
              </a:rPr>
              <a:t>studie</a:t>
            </a:r>
            <a:r>
              <a:rPr lang="en-US" sz="1400" b="1" dirty="0">
                <a:solidFill>
                  <a:schemeClr val="accent2"/>
                </a:solidFill>
                <a:latin typeface="+mn-lt"/>
              </a:rPr>
              <a:t>.</a:t>
            </a:r>
          </a:p>
        </p:txBody>
      </p:sp>
      <p:sp>
        <p:nvSpPr>
          <p:cNvPr id="28" name="Rounded Rectangle 27"/>
          <p:cNvSpPr/>
          <p:nvPr/>
        </p:nvSpPr>
        <p:spPr bwMode="auto">
          <a:xfrm>
            <a:off x="6331769" y="3857376"/>
            <a:ext cx="4390900" cy="2510042"/>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400" dirty="0" err="1">
                <a:solidFill>
                  <a:schemeClr val="accent2"/>
                </a:solidFill>
                <a:latin typeface="+mn-lt"/>
              </a:rPr>
              <a:t>Stap</a:t>
            </a:r>
            <a:r>
              <a:rPr lang="en-US" sz="1400" dirty="0">
                <a:solidFill>
                  <a:schemeClr val="accent2"/>
                </a:solidFill>
                <a:latin typeface="+mn-lt"/>
              </a:rPr>
              <a:t> 2 </a:t>
            </a:r>
            <a:r>
              <a:rPr lang="en-US" sz="1400" dirty="0" err="1">
                <a:solidFill>
                  <a:schemeClr val="accent2"/>
                </a:solidFill>
                <a:latin typeface="+mn-lt"/>
              </a:rPr>
              <a:t>gaat</a:t>
            </a:r>
            <a:r>
              <a:rPr lang="en-US" sz="1400" dirty="0">
                <a:solidFill>
                  <a:schemeClr val="accent2"/>
                </a:solidFill>
                <a:latin typeface="+mn-lt"/>
              </a:rPr>
              <a:t> </a:t>
            </a:r>
            <a:r>
              <a:rPr lang="en-US" sz="1400" dirty="0" err="1">
                <a:solidFill>
                  <a:schemeClr val="accent2"/>
                </a:solidFill>
                <a:latin typeface="+mn-lt"/>
              </a:rPr>
              <a:t>na</a:t>
            </a:r>
            <a:r>
              <a:rPr lang="en-US" sz="1400" dirty="0">
                <a:solidFill>
                  <a:schemeClr val="accent2"/>
                </a:solidFill>
                <a:latin typeface="+mn-lt"/>
              </a:rPr>
              <a:t> of de </a:t>
            </a:r>
            <a:r>
              <a:rPr lang="en-US" sz="1400" dirty="0" err="1">
                <a:solidFill>
                  <a:schemeClr val="accent2"/>
                </a:solidFill>
                <a:latin typeface="+mn-lt"/>
              </a:rPr>
              <a:t>berekeningen</a:t>
            </a:r>
            <a:r>
              <a:rPr lang="en-US" sz="1400" dirty="0">
                <a:solidFill>
                  <a:schemeClr val="accent2"/>
                </a:solidFill>
                <a:latin typeface="+mn-lt"/>
              </a:rPr>
              <a:t> </a:t>
            </a:r>
            <a:r>
              <a:rPr lang="en-US" sz="1400" dirty="0" err="1">
                <a:solidFill>
                  <a:schemeClr val="accent2"/>
                </a:solidFill>
                <a:latin typeface="+mn-lt"/>
              </a:rPr>
              <a:t>uit</a:t>
            </a:r>
            <a:r>
              <a:rPr lang="en-US" sz="1400" dirty="0">
                <a:solidFill>
                  <a:schemeClr val="accent2"/>
                </a:solidFill>
                <a:latin typeface="+mn-lt"/>
              </a:rPr>
              <a:t> de </a:t>
            </a:r>
            <a:r>
              <a:rPr lang="en-US" sz="1400" dirty="0" err="1">
                <a:solidFill>
                  <a:schemeClr val="accent2"/>
                </a:solidFill>
                <a:latin typeface="+mn-lt"/>
              </a:rPr>
              <a:t>theoretische</a:t>
            </a:r>
            <a:r>
              <a:rPr lang="en-US" sz="1400" dirty="0">
                <a:solidFill>
                  <a:schemeClr val="accent2"/>
                </a:solidFill>
                <a:latin typeface="+mn-lt"/>
              </a:rPr>
              <a:t> </a:t>
            </a:r>
            <a:r>
              <a:rPr lang="en-US" sz="1400" dirty="0" err="1">
                <a:solidFill>
                  <a:schemeClr val="accent2"/>
                </a:solidFill>
                <a:latin typeface="+mn-lt"/>
              </a:rPr>
              <a:t>studie</a:t>
            </a:r>
            <a:r>
              <a:rPr lang="en-US" sz="1400" dirty="0">
                <a:solidFill>
                  <a:schemeClr val="accent2"/>
                </a:solidFill>
                <a:latin typeface="+mn-lt"/>
              </a:rPr>
              <a:t> in </a:t>
            </a:r>
            <a:r>
              <a:rPr lang="en-US" sz="1400" dirty="0" err="1">
                <a:solidFill>
                  <a:schemeClr val="accent2"/>
                </a:solidFill>
                <a:latin typeface="+mn-lt"/>
              </a:rPr>
              <a:t>overeenstemming</a:t>
            </a:r>
            <a:r>
              <a:rPr lang="en-US" sz="1400" dirty="0">
                <a:solidFill>
                  <a:schemeClr val="accent2"/>
                </a:solidFill>
                <a:latin typeface="+mn-lt"/>
              </a:rPr>
              <a:t> </a:t>
            </a:r>
            <a:r>
              <a:rPr lang="en-US" sz="1400" dirty="0" err="1">
                <a:solidFill>
                  <a:schemeClr val="accent2"/>
                </a:solidFill>
                <a:latin typeface="+mn-lt"/>
              </a:rPr>
              <a:t>zijn</a:t>
            </a:r>
            <a:r>
              <a:rPr lang="en-US" sz="1400" dirty="0">
                <a:solidFill>
                  <a:schemeClr val="accent2"/>
                </a:solidFill>
                <a:latin typeface="+mn-lt"/>
              </a:rPr>
              <a:t> met de </a:t>
            </a:r>
            <a:r>
              <a:rPr lang="en-US" sz="1400" dirty="0" err="1">
                <a:solidFill>
                  <a:schemeClr val="accent2"/>
                </a:solidFill>
                <a:latin typeface="+mn-lt"/>
              </a:rPr>
              <a:t>realiteit</a:t>
            </a:r>
            <a:r>
              <a:rPr lang="en-US" sz="1400" dirty="0">
                <a:solidFill>
                  <a:schemeClr val="accent2"/>
                </a:solidFill>
                <a:latin typeface="+mn-lt"/>
              </a:rPr>
              <a:t> op het </a:t>
            </a:r>
            <a:r>
              <a:rPr lang="en-US" sz="1400" dirty="0" err="1">
                <a:solidFill>
                  <a:schemeClr val="accent2"/>
                </a:solidFill>
                <a:latin typeface="+mn-lt"/>
              </a:rPr>
              <a:t>terrein</a:t>
            </a:r>
            <a:r>
              <a:rPr lang="en-US" sz="1400" dirty="0">
                <a:solidFill>
                  <a:schemeClr val="accent2"/>
                </a:solidFill>
                <a:latin typeface="+mn-lt"/>
              </a:rPr>
              <a:t>. </a:t>
            </a:r>
            <a:r>
              <a:rPr lang="en-US" sz="1400" dirty="0" err="1">
                <a:solidFill>
                  <a:schemeClr val="accent2"/>
                </a:solidFill>
                <a:latin typeface="+mn-lt"/>
              </a:rPr>
              <a:t>Hiervoor</a:t>
            </a:r>
            <a:r>
              <a:rPr lang="en-US" sz="1400" dirty="0">
                <a:solidFill>
                  <a:schemeClr val="accent2"/>
                </a:solidFill>
                <a:latin typeface="+mn-lt"/>
              </a:rPr>
              <a:t> </a:t>
            </a:r>
            <a:r>
              <a:rPr lang="en-US" sz="1400" dirty="0" err="1">
                <a:solidFill>
                  <a:schemeClr val="accent2"/>
                </a:solidFill>
                <a:latin typeface="+mn-lt"/>
              </a:rPr>
              <a:t>wordt</a:t>
            </a:r>
            <a:r>
              <a:rPr lang="en-US" sz="1400" dirty="0">
                <a:solidFill>
                  <a:schemeClr val="accent2"/>
                </a:solidFill>
                <a:latin typeface="+mn-lt"/>
              </a:rPr>
              <a:t> de zone van het </a:t>
            </a:r>
            <a:r>
              <a:rPr lang="en-US" sz="1400" dirty="0" err="1">
                <a:solidFill>
                  <a:schemeClr val="accent2"/>
                </a:solidFill>
                <a:latin typeface="+mn-lt"/>
              </a:rPr>
              <a:t>werk</a:t>
            </a:r>
            <a:r>
              <a:rPr lang="en-US" sz="1400" dirty="0">
                <a:solidFill>
                  <a:schemeClr val="accent2"/>
                </a:solidFill>
                <a:latin typeface="+mn-lt"/>
              </a:rPr>
              <a:t> </a:t>
            </a:r>
            <a:r>
              <a:rPr lang="en-US" sz="1400" dirty="0" err="1">
                <a:solidFill>
                  <a:schemeClr val="accent2"/>
                </a:solidFill>
                <a:latin typeface="+mn-lt"/>
              </a:rPr>
              <a:t>uitgezet</a:t>
            </a:r>
            <a:r>
              <a:rPr lang="en-US" sz="1400" dirty="0">
                <a:solidFill>
                  <a:schemeClr val="accent2"/>
                </a:solidFill>
                <a:latin typeface="+mn-lt"/>
              </a:rPr>
              <a:t> op het </a:t>
            </a:r>
            <a:r>
              <a:rPr lang="en-US" sz="1400" dirty="0" err="1">
                <a:solidFill>
                  <a:schemeClr val="accent2"/>
                </a:solidFill>
                <a:latin typeface="+mn-lt"/>
              </a:rPr>
              <a:t>terrein</a:t>
            </a:r>
            <a:r>
              <a:rPr lang="en-US" sz="1400" dirty="0">
                <a:solidFill>
                  <a:schemeClr val="accent2"/>
                </a:solidFill>
                <a:latin typeface="+mn-lt"/>
              </a:rPr>
              <a:t> </a:t>
            </a:r>
            <a:r>
              <a:rPr lang="en-US" sz="1400" dirty="0" err="1">
                <a:solidFill>
                  <a:schemeClr val="accent2"/>
                </a:solidFill>
                <a:latin typeface="+mn-lt"/>
              </a:rPr>
              <a:t>en</a:t>
            </a:r>
            <a:r>
              <a:rPr lang="en-US" sz="1400" dirty="0">
                <a:solidFill>
                  <a:schemeClr val="accent2"/>
                </a:solidFill>
                <a:latin typeface="+mn-lt"/>
              </a:rPr>
              <a:t> </a:t>
            </a:r>
            <a:r>
              <a:rPr lang="en-US" sz="1400" dirty="0" err="1">
                <a:solidFill>
                  <a:schemeClr val="accent2"/>
                </a:solidFill>
                <a:latin typeface="+mn-lt"/>
              </a:rPr>
              <a:t>vanaf</a:t>
            </a:r>
            <a:r>
              <a:rPr lang="en-US" sz="1400" dirty="0">
                <a:solidFill>
                  <a:schemeClr val="accent2"/>
                </a:solidFill>
                <a:latin typeface="+mn-lt"/>
              </a:rPr>
              <a:t> de </a:t>
            </a:r>
            <a:r>
              <a:rPr lang="en-US" sz="1400" dirty="0" err="1">
                <a:solidFill>
                  <a:schemeClr val="accent2"/>
                </a:solidFill>
                <a:latin typeface="+mn-lt"/>
              </a:rPr>
              <a:t>uiterste</a:t>
            </a:r>
            <a:r>
              <a:rPr lang="en-US" sz="1400" dirty="0">
                <a:solidFill>
                  <a:schemeClr val="accent2"/>
                </a:solidFill>
                <a:latin typeface="+mn-lt"/>
              </a:rPr>
              <a:t> </a:t>
            </a:r>
            <a:r>
              <a:rPr lang="en-US" sz="1400" dirty="0" err="1">
                <a:solidFill>
                  <a:schemeClr val="accent2"/>
                </a:solidFill>
                <a:latin typeface="+mn-lt"/>
              </a:rPr>
              <a:t>grenzen</a:t>
            </a:r>
            <a:r>
              <a:rPr lang="en-US" sz="1400" dirty="0">
                <a:solidFill>
                  <a:schemeClr val="accent2"/>
                </a:solidFill>
                <a:latin typeface="+mn-lt"/>
              </a:rPr>
              <a:t> van de zone van het </a:t>
            </a:r>
            <a:r>
              <a:rPr lang="en-US" sz="1400" dirty="0" err="1">
                <a:solidFill>
                  <a:schemeClr val="accent2"/>
                </a:solidFill>
                <a:latin typeface="+mn-lt"/>
              </a:rPr>
              <a:t>werk</a:t>
            </a:r>
            <a:r>
              <a:rPr lang="en-US" sz="1400" dirty="0">
                <a:solidFill>
                  <a:schemeClr val="accent2"/>
                </a:solidFill>
                <a:latin typeface="+mn-lt"/>
              </a:rPr>
              <a:t> </a:t>
            </a:r>
            <a:r>
              <a:rPr lang="en-US" sz="1400" dirty="0" err="1">
                <a:solidFill>
                  <a:schemeClr val="accent2"/>
                </a:solidFill>
                <a:latin typeface="+mn-lt"/>
              </a:rPr>
              <a:t>wordt</a:t>
            </a:r>
            <a:r>
              <a:rPr lang="en-US" sz="1400" dirty="0">
                <a:solidFill>
                  <a:schemeClr val="accent2"/>
                </a:solidFill>
                <a:latin typeface="+mn-lt"/>
              </a:rPr>
              <a:t> de </a:t>
            </a:r>
            <a:r>
              <a:rPr lang="en-US" sz="1400" dirty="0" err="1">
                <a:solidFill>
                  <a:schemeClr val="accent2"/>
                </a:solidFill>
                <a:latin typeface="+mn-lt"/>
              </a:rPr>
              <a:t>berekende</a:t>
            </a:r>
            <a:r>
              <a:rPr lang="en-US" sz="1400" dirty="0">
                <a:solidFill>
                  <a:schemeClr val="accent2"/>
                </a:solidFill>
                <a:latin typeface="+mn-lt"/>
              </a:rPr>
              <a:t> </a:t>
            </a:r>
            <a:r>
              <a:rPr lang="en-US" sz="1400" dirty="0" err="1">
                <a:solidFill>
                  <a:schemeClr val="accent2"/>
                </a:solidFill>
                <a:latin typeface="+mn-lt"/>
              </a:rPr>
              <a:t>afstand</a:t>
            </a:r>
            <a:r>
              <a:rPr lang="en-US" sz="1400" dirty="0">
                <a:solidFill>
                  <a:schemeClr val="accent2"/>
                </a:solidFill>
                <a:latin typeface="+mn-lt"/>
              </a:rPr>
              <a:t> van verwittiging </a:t>
            </a:r>
            <a:r>
              <a:rPr lang="en-US" sz="1400" dirty="0" err="1">
                <a:solidFill>
                  <a:schemeClr val="accent2"/>
                </a:solidFill>
                <a:latin typeface="+mn-lt"/>
              </a:rPr>
              <a:t>gemeten</a:t>
            </a:r>
            <a:r>
              <a:rPr lang="en-US" sz="1400" dirty="0">
                <a:solidFill>
                  <a:schemeClr val="accent2"/>
                </a:solidFill>
                <a:latin typeface="+mn-lt"/>
              </a:rPr>
              <a:t> om de </a:t>
            </a:r>
            <a:r>
              <a:rPr lang="en-US" sz="1400" dirty="0" err="1">
                <a:solidFill>
                  <a:schemeClr val="accent2"/>
                </a:solidFill>
                <a:latin typeface="+mn-lt"/>
              </a:rPr>
              <a:t>plaats</a:t>
            </a:r>
            <a:r>
              <a:rPr lang="en-US" sz="1400" dirty="0">
                <a:solidFill>
                  <a:schemeClr val="accent2"/>
                </a:solidFill>
                <a:latin typeface="+mn-lt"/>
              </a:rPr>
              <a:t> van de </a:t>
            </a:r>
            <a:r>
              <a:rPr lang="en-US" sz="1400" dirty="0" err="1">
                <a:solidFill>
                  <a:schemeClr val="accent2"/>
                </a:solidFill>
                <a:latin typeface="+mn-lt"/>
              </a:rPr>
              <a:t>detectiepunten</a:t>
            </a:r>
            <a:r>
              <a:rPr lang="en-US" sz="1400" dirty="0">
                <a:solidFill>
                  <a:schemeClr val="accent2"/>
                </a:solidFill>
                <a:latin typeface="+mn-lt"/>
              </a:rPr>
              <a:t> </a:t>
            </a:r>
            <a:r>
              <a:rPr lang="en-US" sz="1400" dirty="0" err="1">
                <a:solidFill>
                  <a:schemeClr val="accent2"/>
                </a:solidFill>
                <a:latin typeface="+mn-lt"/>
              </a:rPr>
              <a:t>te</a:t>
            </a:r>
            <a:r>
              <a:rPr lang="en-US" sz="1400" dirty="0">
                <a:solidFill>
                  <a:schemeClr val="accent2"/>
                </a:solidFill>
                <a:latin typeface="+mn-lt"/>
              </a:rPr>
              <a:t> </a:t>
            </a:r>
            <a:r>
              <a:rPr lang="en-US" sz="1400" dirty="0" err="1">
                <a:solidFill>
                  <a:schemeClr val="accent2"/>
                </a:solidFill>
                <a:latin typeface="+mn-lt"/>
              </a:rPr>
              <a:t>bepalen</a:t>
            </a:r>
            <a:r>
              <a:rPr lang="en-US" sz="1400" dirty="0">
                <a:solidFill>
                  <a:schemeClr val="accent2"/>
                </a:solidFill>
                <a:latin typeface="+mn-lt"/>
              </a:rPr>
              <a:t>.</a:t>
            </a:r>
          </a:p>
          <a:p>
            <a:pPr algn="just"/>
            <a:endParaRPr lang="en-US" sz="1400" dirty="0">
              <a:solidFill>
                <a:schemeClr val="accent2"/>
              </a:solidFill>
              <a:latin typeface="+mn-lt"/>
            </a:endParaRPr>
          </a:p>
          <a:p>
            <a:pPr algn="just"/>
            <a:r>
              <a:rPr lang="en-US" sz="1400" dirty="0" err="1">
                <a:solidFill>
                  <a:schemeClr val="accent2"/>
                </a:solidFill>
                <a:latin typeface="+mn-lt"/>
              </a:rPr>
              <a:t>Stap</a:t>
            </a:r>
            <a:r>
              <a:rPr lang="en-US" sz="1400" dirty="0">
                <a:solidFill>
                  <a:schemeClr val="accent2"/>
                </a:solidFill>
                <a:latin typeface="+mn-lt"/>
              </a:rPr>
              <a:t> 2 </a:t>
            </a:r>
            <a:r>
              <a:rPr lang="en-US" sz="1400" b="1" dirty="0" err="1">
                <a:solidFill>
                  <a:schemeClr val="accent2"/>
                </a:solidFill>
                <a:latin typeface="+mn-lt"/>
              </a:rPr>
              <a:t>valideert</a:t>
            </a:r>
            <a:r>
              <a:rPr lang="en-US" sz="1400" dirty="0">
                <a:solidFill>
                  <a:schemeClr val="accent2"/>
                </a:solidFill>
                <a:latin typeface="+mn-lt"/>
              </a:rPr>
              <a:t> </a:t>
            </a:r>
            <a:r>
              <a:rPr lang="en-US" sz="1400" dirty="0" err="1">
                <a:solidFill>
                  <a:schemeClr val="accent2"/>
                </a:solidFill>
                <a:latin typeface="+mn-lt"/>
              </a:rPr>
              <a:t>aldus</a:t>
            </a:r>
            <a:r>
              <a:rPr lang="en-US" sz="1400" dirty="0">
                <a:solidFill>
                  <a:schemeClr val="accent2"/>
                </a:solidFill>
                <a:latin typeface="+mn-lt"/>
              </a:rPr>
              <a:t> de </a:t>
            </a:r>
            <a:r>
              <a:rPr lang="en-US" sz="1400" dirty="0" err="1">
                <a:solidFill>
                  <a:schemeClr val="accent2"/>
                </a:solidFill>
                <a:latin typeface="+mn-lt"/>
              </a:rPr>
              <a:t>berekeningen</a:t>
            </a:r>
            <a:r>
              <a:rPr lang="en-US" sz="1400" dirty="0">
                <a:solidFill>
                  <a:schemeClr val="accent2"/>
                </a:solidFill>
                <a:latin typeface="+mn-lt"/>
              </a:rPr>
              <a:t> van de </a:t>
            </a:r>
            <a:r>
              <a:rPr lang="en-US" sz="1400" dirty="0" err="1">
                <a:solidFill>
                  <a:schemeClr val="accent2"/>
                </a:solidFill>
                <a:latin typeface="+mn-lt"/>
              </a:rPr>
              <a:t>theoretische</a:t>
            </a:r>
            <a:r>
              <a:rPr lang="en-US" sz="1400" dirty="0">
                <a:solidFill>
                  <a:schemeClr val="accent2"/>
                </a:solidFill>
                <a:latin typeface="+mn-lt"/>
              </a:rPr>
              <a:t> </a:t>
            </a:r>
            <a:r>
              <a:rPr lang="en-US" sz="1400" dirty="0" err="1">
                <a:solidFill>
                  <a:schemeClr val="accent2"/>
                </a:solidFill>
                <a:latin typeface="+mn-lt"/>
              </a:rPr>
              <a:t>studie</a:t>
            </a:r>
            <a:r>
              <a:rPr lang="en-US" sz="1400" dirty="0">
                <a:solidFill>
                  <a:schemeClr val="accent2"/>
                </a:solidFill>
                <a:latin typeface="+mn-lt"/>
              </a:rPr>
              <a:t> </a:t>
            </a:r>
            <a:r>
              <a:rPr lang="en-US" sz="1400" b="1" dirty="0">
                <a:solidFill>
                  <a:schemeClr val="accent2"/>
                </a:solidFill>
                <a:latin typeface="+mn-lt"/>
              </a:rPr>
              <a:t>of </a:t>
            </a:r>
            <a:r>
              <a:rPr lang="en-US" sz="1400" b="1" dirty="0" err="1">
                <a:solidFill>
                  <a:schemeClr val="accent2"/>
                </a:solidFill>
                <a:latin typeface="+mn-lt"/>
              </a:rPr>
              <a:t>wijzigt</a:t>
            </a:r>
            <a:r>
              <a:rPr lang="en-US" sz="1400" dirty="0">
                <a:solidFill>
                  <a:schemeClr val="accent2"/>
                </a:solidFill>
                <a:latin typeface="+mn-lt"/>
              </a:rPr>
              <a:t> </a:t>
            </a:r>
            <a:r>
              <a:rPr lang="en-US" sz="1400" dirty="0" err="1">
                <a:solidFill>
                  <a:schemeClr val="accent2"/>
                </a:solidFill>
                <a:latin typeface="+mn-lt"/>
              </a:rPr>
              <a:t>ze</a:t>
            </a:r>
            <a:r>
              <a:rPr lang="en-US" sz="1400" dirty="0">
                <a:solidFill>
                  <a:schemeClr val="accent2"/>
                </a:solidFill>
                <a:latin typeface="+mn-lt"/>
              </a:rPr>
              <a:t> op basis van de </a:t>
            </a:r>
            <a:r>
              <a:rPr lang="en-US" sz="1400" dirty="0" err="1">
                <a:solidFill>
                  <a:schemeClr val="accent2"/>
                </a:solidFill>
                <a:latin typeface="+mn-lt"/>
              </a:rPr>
              <a:t>bevindingen</a:t>
            </a:r>
            <a:r>
              <a:rPr lang="en-US" sz="1400" dirty="0">
                <a:solidFill>
                  <a:schemeClr val="accent2"/>
                </a:solidFill>
                <a:latin typeface="+mn-lt"/>
              </a:rPr>
              <a:t> op het </a:t>
            </a:r>
            <a:r>
              <a:rPr lang="en-US" sz="1400" dirty="0" err="1">
                <a:solidFill>
                  <a:schemeClr val="accent2"/>
                </a:solidFill>
                <a:latin typeface="+mn-lt"/>
              </a:rPr>
              <a:t>terrein</a:t>
            </a:r>
            <a:r>
              <a:rPr lang="en-US" sz="1400" dirty="0">
                <a:solidFill>
                  <a:schemeClr val="accent2"/>
                </a:solidFill>
                <a:latin typeface="+mn-lt"/>
              </a:rPr>
              <a:t>.</a:t>
            </a:r>
          </a:p>
        </p:txBody>
      </p:sp>
      <p:sp>
        <p:nvSpPr>
          <p:cNvPr id="33" name="Text Placeholder 2"/>
          <p:cNvSpPr txBox="1">
            <a:spLocks/>
          </p:cNvSpPr>
          <p:nvPr/>
        </p:nvSpPr>
        <p:spPr>
          <a:xfrm>
            <a:off x="8976320" y="161645"/>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2: </a:t>
            </a:r>
            <a:r>
              <a:rPr lang="en-GB" sz="900" kern="0" dirty="0" err="1">
                <a:latin typeface="Calibri" panose="020F0502020204030204" pitchFamily="34" charset="0"/>
                <a:cs typeface="Calibri" panose="020F0502020204030204" pitchFamily="34" charset="0"/>
              </a:rPr>
              <a:t>validatie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berekening</a:t>
            </a:r>
            <a:r>
              <a:rPr lang="en-GB" sz="900" kern="0" dirty="0">
                <a:latin typeface="Calibri" panose="020F0502020204030204" pitchFamily="34" charset="0"/>
                <a:cs typeface="Calibri" panose="020F0502020204030204" pitchFamily="34" charset="0"/>
              </a:rPr>
              <a:t> tov </a:t>
            </a:r>
            <a:r>
              <a:rPr lang="en-GB" sz="900" kern="0" dirty="0" err="1">
                <a:latin typeface="Calibri" panose="020F0502020204030204" pitchFamily="34" charset="0"/>
                <a:cs typeface="Calibri" panose="020F0502020204030204" pitchFamily="34" charset="0"/>
              </a:rPr>
              <a:t>terrein</a:t>
            </a:r>
            <a:r>
              <a:rPr lang="en-GB" sz="900" kern="0" dirty="0">
                <a:latin typeface="Calibri" panose="020F0502020204030204" pitchFamily="34" charset="0"/>
                <a:cs typeface="Calibri" panose="020F0502020204030204" pitchFamily="34" charset="0"/>
              </a:rPr>
              <a:t> </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765" y="4064011"/>
            <a:ext cx="449655" cy="1186176"/>
          </a:xfrm>
          <a:prstGeom prst="rect">
            <a:avLst/>
          </a:prstGeom>
        </p:spPr>
      </p:pic>
      <p:sp>
        <p:nvSpPr>
          <p:cNvPr id="24" name="TextBox 23"/>
          <p:cNvSpPr txBox="1"/>
          <p:nvPr/>
        </p:nvSpPr>
        <p:spPr>
          <a:xfrm>
            <a:off x="2272576" y="3764299"/>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990191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504099" y="1484784"/>
            <a:ext cx="6975659" cy="4244400"/>
          </a:xfrm>
        </p:spPr>
        <p:txBody>
          <a:bodyPr/>
          <a:lstStyle/>
          <a:p>
            <a:r>
              <a:rPr lang="nl-BE" sz="2000" b="1" dirty="0">
                <a:solidFill>
                  <a:schemeClr val="tx1"/>
                </a:solidFill>
              </a:rPr>
              <a:t>Familiefoto "Aannemer"</a:t>
            </a:r>
            <a:br>
              <a:rPr lang="nl-BE" sz="2000" b="1" dirty="0">
                <a:solidFill>
                  <a:schemeClr val="tx1"/>
                </a:solidFill>
              </a:rPr>
            </a:br>
            <a:br>
              <a:rPr lang="nl-BE" sz="2000" b="1" dirty="0">
                <a:solidFill>
                  <a:schemeClr val="tx1"/>
                </a:solidFill>
              </a:rPr>
            </a:br>
            <a:r>
              <a:rPr lang="nl-BE" sz="2000" b="1" dirty="0">
                <a:solidFill>
                  <a:schemeClr val="tx1"/>
                </a:solidFill>
              </a:rPr>
              <a:t>0. Inleiding</a:t>
            </a:r>
            <a:br>
              <a:rPr lang="nl-BE" sz="2000" b="1" dirty="0">
                <a:solidFill>
                  <a:schemeClr val="tx1"/>
                </a:solidFill>
              </a:rPr>
            </a:br>
            <a:br>
              <a:rPr lang="nl-BE" sz="2000" b="1" dirty="0">
                <a:solidFill>
                  <a:schemeClr val="tx1"/>
                </a:solidFill>
              </a:rPr>
            </a:br>
            <a:r>
              <a:rPr lang="nl-BE" sz="2000" b="1" dirty="0">
                <a:solidFill>
                  <a:schemeClr val="tx1"/>
                </a:solidFill>
              </a:rPr>
              <a:t>1. Opstellen van het beveiligingssysteem met kijkuit</a:t>
            </a:r>
          </a:p>
          <a:p>
            <a:br>
              <a:rPr lang="nl-BE" sz="2000" b="1" dirty="0">
                <a:solidFill>
                  <a:schemeClr val="tx1"/>
                </a:solidFill>
              </a:rPr>
            </a:br>
            <a:r>
              <a:rPr lang="nl-BE" sz="2000" b="1" dirty="0">
                <a:solidFill>
                  <a:schemeClr val="tx1"/>
                </a:solidFill>
              </a:rPr>
              <a:t>2. Incidenten	</a:t>
            </a:r>
          </a:p>
          <a:p>
            <a:br>
              <a:rPr lang="nl-BE" sz="2000" dirty="0">
                <a:solidFill>
                  <a:schemeClr val="tx1"/>
                </a:solidFill>
              </a:rPr>
            </a:br>
            <a:endParaRPr lang="en-GB" sz="2000" dirty="0">
              <a:solidFill>
                <a:schemeClr val="tx1"/>
              </a:solidFill>
            </a:endParaRPr>
          </a:p>
        </p:txBody>
      </p:sp>
      <p:sp>
        <p:nvSpPr>
          <p:cNvPr id="6" name="Titre 1"/>
          <p:cNvSpPr txBox="1">
            <a:spLocks/>
          </p:cNvSpPr>
          <p:nvPr/>
        </p:nvSpPr>
        <p:spPr>
          <a:xfrm>
            <a:off x="2504099" y="332656"/>
            <a:ext cx="9180612" cy="1411328"/>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pPr>
            <a:r>
              <a:rPr lang="fr-FR" sz="4800" b="1" dirty="0" err="1">
                <a:latin typeface="+mn-lt"/>
                <a:cs typeface="Arial" panose="020B0604020202020204" pitchFamily="34" charset="0"/>
              </a:rPr>
              <a:t>Inhoud</a:t>
            </a:r>
            <a:endParaRPr lang="fr-FR" sz="4800" b="1" dirty="0">
              <a:latin typeface="+mn-lt"/>
              <a:cs typeface="Arial" panose="020B0604020202020204" pitchFamily="34" charset="0"/>
            </a:endParaRPr>
          </a:p>
        </p:txBody>
      </p:sp>
    </p:spTree>
    <p:extLst>
      <p:ext uri="{BB962C8B-B14F-4D97-AF65-F5344CB8AC3E}">
        <p14:creationId xmlns:p14="http://schemas.microsoft.com/office/powerpoint/2010/main" val="2941332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954788" y="5243173"/>
            <a:ext cx="823189" cy="1210164"/>
            <a:chOff x="1836305" y="4525719"/>
            <a:chExt cx="823189" cy="1210164"/>
          </a:xfrm>
        </p:grpSpPr>
        <p:pic>
          <p:nvPicPr>
            <p:cNvPr id="21" name="Picture 5"/>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rot="120000">
              <a:off x="2052305" y="4525719"/>
              <a:ext cx="358321" cy="19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36305" y="5458169"/>
              <a:ext cx="823189" cy="27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itle 1"/>
          <p:cNvSpPr>
            <a:spLocks noGrp="1"/>
          </p:cNvSpPr>
          <p:nvPr>
            <p:ph type="title" idx="4294967295"/>
          </p:nvPr>
        </p:nvSpPr>
        <p:spPr>
          <a:xfrm>
            <a:off x="982799" y="582074"/>
            <a:ext cx="8064500" cy="887413"/>
          </a:xfrm>
          <a:prstGeom prst="rect">
            <a:avLst/>
          </a:prstGeom>
        </p:spPr>
        <p:txBody>
          <a:bodyPr/>
          <a:lstStyle/>
          <a:p>
            <a:pPr marL="895350" indent="-895350" fontAlgn="base">
              <a:spcAft>
                <a:spcPct val="0"/>
              </a:spcAft>
              <a:defRPr/>
            </a:pPr>
            <a:r>
              <a:rPr lang="en-US" sz="2000" b="1" kern="0" dirty="0" err="1">
                <a:solidFill>
                  <a:srgbClr val="0070C0"/>
                </a:solidFill>
              </a:rPr>
              <a:t>Zichtbaarheid</a:t>
            </a:r>
            <a:r>
              <a:rPr lang="en-US" sz="2000" b="1" kern="0" dirty="0">
                <a:solidFill>
                  <a:srgbClr val="0070C0"/>
                </a:solidFill>
              </a:rPr>
              <a:t> van de </a:t>
            </a:r>
            <a:r>
              <a:rPr lang="en-US" sz="2000" b="1" kern="0" dirty="0" err="1">
                <a:solidFill>
                  <a:srgbClr val="0070C0"/>
                </a:solidFill>
              </a:rPr>
              <a:t>detectiepunten</a:t>
            </a:r>
            <a:r>
              <a:rPr lang="en-US" sz="2000" b="1" kern="0" dirty="0">
                <a:solidFill>
                  <a:srgbClr val="0070C0"/>
                </a:solidFill>
              </a:rPr>
              <a:t> - </a:t>
            </a:r>
            <a:r>
              <a:rPr lang="en-US" sz="2000" b="1" kern="0" dirty="0" err="1">
                <a:solidFill>
                  <a:srgbClr val="0070C0"/>
                </a:solidFill>
              </a:rPr>
              <a:t>basisprincipe</a:t>
            </a:r>
            <a:endParaRPr lang="en-US" sz="2000" b="1" kern="0" dirty="0">
              <a:solidFill>
                <a:srgbClr val="0070C0"/>
              </a:solidFill>
            </a:endParaRPr>
          </a:p>
        </p:txBody>
      </p:sp>
      <p:sp>
        <p:nvSpPr>
          <p:cNvPr id="13" name="Rounded Rectangle 12"/>
          <p:cNvSpPr/>
          <p:nvPr/>
        </p:nvSpPr>
        <p:spPr bwMode="auto">
          <a:xfrm>
            <a:off x="1126814" y="1128083"/>
            <a:ext cx="10153761" cy="1763872"/>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err="1">
                <a:solidFill>
                  <a:schemeClr val="accent2"/>
                </a:solidFill>
                <a:latin typeface="+mn-lt"/>
              </a:rPr>
              <a:t>Bij</a:t>
            </a:r>
            <a:r>
              <a:rPr lang="en-US" sz="1600" dirty="0">
                <a:solidFill>
                  <a:schemeClr val="accent2"/>
                </a:solidFill>
                <a:latin typeface="+mn-lt"/>
              </a:rPr>
              <a:t> </a:t>
            </a:r>
            <a:r>
              <a:rPr lang="en-US" sz="1600" dirty="0" err="1">
                <a:solidFill>
                  <a:schemeClr val="accent2"/>
                </a:solidFill>
                <a:latin typeface="+mn-lt"/>
              </a:rPr>
              <a:t>een</a:t>
            </a:r>
            <a:r>
              <a:rPr lang="en-US" sz="1600" dirty="0">
                <a:solidFill>
                  <a:schemeClr val="accent2"/>
                </a:solidFill>
                <a:latin typeface="+mn-lt"/>
              </a:rPr>
              <a:t> </a:t>
            </a:r>
            <a:r>
              <a:rPr lang="en-US" sz="1600" dirty="0" err="1">
                <a:solidFill>
                  <a:schemeClr val="accent2"/>
                </a:solidFill>
                <a:latin typeface="+mn-lt"/>
              </a:rPr>
              <a:t>beveiligingssysteem</a:t>
            </a:r>
            <a:r>
              <a:rPr lang="en-US" sz="1600" dirty="0">
                <a:solidFill>
                  <a:schemeClr val="accent2"/>
                </a:solidFill>
                <a:latin typeface="+mn-lt"/>
              </a:rPr>
              <a:t> met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bestaat</a:t>
            </a:r>
            <a:r>
              <a:rPr lang="en-US" sz="1600" dirty="0">
                <a:solidFill>
                  <a:schemeClr val="accent2"/>
                </a:solidFill>
                <a:latin typeface="+mn-lt"/>
              </a:rPr>
              <a:t> het </a:t>
            </a:r>
            <a:r>
              <a:rPr lang="en-US" sz="1600" dirty="0" err="1">
                <a:solidFill>
                  <a:schemeClr val="accent2"/>
                </a:solidFill>
                <a:latin typeface="+mn-lt"/>
              </a:rPr>
              <a:t>basisprincipe</a:t>
            </a:r>
            <a:r>
              <a:rPr lang="en-US" sz="1600" dirty="0">
                <a:solidFill>
                  <a:schemeClr val="accent2"/>
                </a:solidFill>
                <a:latin typeface="+mn-lt"/>
              </a:rPr>
              <a:t> </a:t>
            </a:r>
            <a:r>
              <a:rPr lang="en-US" sz="1600" dirty="0" err="1">
                <a:solidFill>
                  <a:schemeClr val="accent2"/>
                </a:solidFill>
                <a:latin typeface="+mn-lt"/>
              </a:rPr>
              <a:t>erin</a:t>
            </a:r>
            <a:r>
              <a:rPr lang="en-US" sz="1600" dirty="0">
                <a:solidFill>
                  <a:schemeClr val="accent2"/>
                </a:solidFill>
                <a:latin typeface="+mn-lt"/>
              </a:rPr>
              <a:t> om </a:t>
            </a:r>
            <a:r>
              <a:rPr lang="en-US" sz="1600" dirty="0" err="1">
                <a:solidFill>
                  <a:schemeClr val="accent2"/>
                </a:solidFill>
                <a:latin typeface="+mn-lt"/>
              </a:rPr>
              <a:t>na</a:t>
            </a:r>
            <a:r>
              <a:rPr lang="en-US" sz="1600" dirty="0">
                <a:solidFill>
                  <a:schemeClr val="accent2"/>
                </a:solidFill>
                <a:latin typeface="+mn-lt"/>
              </a:rPr>
              <a:t> </a:t>
            </a:r>
            <a:r>
              <a:rPr lang="en-US" sz="1600" dirty="0" err="1">
                <a:solidFill>
                  <a:schemeClr val="accent2"/>
                </a:solidFill>
                <a:latin typeface="+mn-lt"/>
              </a:rPr>
              <a:t>te</a:t>
            </a:r>
            <a:r>
              <a:rPr lang="en-US" sz="1600" dirty="0">
                <a:solidFill>
                  <a:schemeClr val="accent2"/>
                </a:solidFill>
                <a:latin typeface="+mn-lt"/>
              </a:rPr>
              <a:t> </a:t>
            </a:r>
            <a:r>
              <a:rPr lang="en-US" sz="1600" dirty="0" err="1">
                <a:solidFill>
                  <a:schemeClr val="accent2"/>
                </a:solidFill>
                <a:latin typeface="+mn-lt"/>
              </a:rPr>
              <a:t>gaan</a:t>
            </a:r>
            <a:r>
              <a:rPr lang="en-US" sz="1600" dirty="0">
                <a:solidFill>
                  <a:schemeClr val="accent2"/>
                </a:solidFill>
                <a:latin typeface="+mn-lt"/>
              </a:rPr>
              <a:t> of de </a:t>
            </a:r>
            <a:r>
              <a:rPr lang="en-US" sz="1600" dirty="0" err="1">
                <a:solidFill>
                  <a:schemeClr val="accent2"/>
                </a:solidFill>
                <a:latin typeface="+mn-lt"/>
              </a:rPr>
              <a:t>zichtbaarheid</a:t>
            </a:r>
            <a:r>
              <a:rPr lang="en-US" sz="1600" dirty="0">
                <a:solidFill>
                  <a:schemeClr val="accent2"/>
                </a:solidFill>
                <a:latin typeface="+mn-lt"/>
              </a:rPr>
              <a:t> van de </a:t>
            </a:r>
            <a:r>
              <a:rPr lang="en-US" sz="1600" dirty="0" err="1">
                <a:solidFill>
                  <a:schemeClr val="accent2"/>
                </a:solidFill>
                <a:latin typeface="+mn-lt"/>
              </a:rPr>
              <a:t>detectiepunten</a:t>
            </a:r>
            <a:r>
              <a:rPr lang="en-US" sz="1600" dirty="0">
                <a:solidFill>
                  <a:schemeClr val="accent2"/>
                </a:solidFill>
                <a:latin typeface="+mn-lt"/>
              </a:rPr>
              <a:t> door de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gegarandeerd</a:t>
            </a:r>
            <a:r>
              <a:rPr lang="en-US" sz="1600" dirty="0">
                <a:solidFill>
                  <a:schemeClr val="accent2"/>
                </a:solidFill>
                <a:latin typeface="+mn-lt"/>
              </a:rPr>
              <a:t> </a:t>
            </a:r>
            <a:r>
              <a:rPr lang="en-US" sz="1600" dirty="0" err="1">
                <a:solidFill>
                  <a:schemeClr val="accent2"/>
                </a:solidFill>
                <a:latin typeface="+mn-lt"/>
              </a:rPr>
              <a:t>kan</a:t>
            </a:r>
            <a:r>
              <a:rPr lang="en-US" sz="1600" dirty="0">
                <a:solidFill>
                  <a:schemeClr val="accent2"/>
                </a:solidFill>
                <a:latin typeface="+mn-lt"/>
              </a:rPr>
              <a:t> </a:t>
            </a:r>
            <a:r>
              <a:rPr lang="en-US" sz="1600" dirty="0" err="1">
                <a:solidFill>
                  <a:schemeClr val="accent2"/>
                </a:solidFill>
                <a:latin typeface="+mn-lt"/>
              </a:rPr>
              <a:t>worden</a:t>
            </a:r>
            <a:r>
              <a:rPr lang="en-US" sz="1600" dirty="0">
                <a:solidFill>
                  <a:schemeClr val="accent2"/>
                </a:solidFill>
                <a:latin typeface="+mn-lt"/>
              </a:rPr>
              <a:t> op het </a:t>
            </a:r>
            <a:r>
              <a:rPr lang="en-US" sz="1600" dirty="0" err="1">
                <a:solidFill>
                  <a:schemeClr val="accent2"/>
                </a:solidFill>
                <a:latin typeface="+mn-lt"/>
              </a:rPr>
              <a:t>terrein</a:t>
            </a:r>
            <a:r>
              <a:rPr lang="en-US" sz="1600" dirty="0">
                <a:solidFill>
                  <a:schemeClr val="accent2"/>
                </a:solidFill>
                <a:latin typeface="+mn-lt"/>
              </a:rPr>
              <a:t>.</a:t>
            </a:r>
          </a:p>
          <a:p>
            <a:pPr algn="just"/>
            <a:endParaRPr lang="en-US" sz="1600" dirty="0">
              <a:solidFill>
                <a:schemeClr val="accent2"/>
              </a:solidFill>
              <a:latin typeface="+mn-lt"/>
            </a:endParaRPr>
          </a:p>
          <a:p>
            <a:pPr algn="just"/>
            <a:r>
              <a:rPr lang="en-US" sz="1600" dirty="0">
                <a:solidFill>
                  <a:schemeClr val="accent2"/>
                </a:solidFill>
                <a:latin typeface="+mn-lt"/>
              </a:rPr>
              <a:t>Om </a:t>
            </a:r>
            <a:r>
              <a:rPr lang="en-US" sz="1600" dirty="0" err="1">
                <a:solidFill>
                  <a:schemeClr val="accent2"/>
                </a:solidFill>
                <a:latin typeface="+mn-lt"/>
              </a:rPr>
              <a:t>dit</a:t>
            </a:r>
            <a:r>
              <a:rPr lang="en-US" sz="1600" dirty="0">
                <a:solidFill>
                  <a:schemeClr val="accent2"/>
                </a:solidFill>
                <a:latin typeface="+mn-lt"/>
              </a:rPr>
              <a:t> </a:t>
            </a:r>
            <a:r>
              <a:rPr lang="en-US" sz="1600" dirty="0" err="1">
                <a:solidFill>
                  <a:schemeClr val="accent2"/>
                </a:solidFill>
                <a:latin typeface="+mn-lt"/>
              </a:rPr>
              <a:t>te</a:t>
            </a:r>
            <a:r>
              <a:rPr lang="en-US" sz="1600" dirty="0">
                <a:solidFill>
                  <a:schemeClr val="accent2"/>
                </a:solidFill>
                <a:latin typeface="+mn-lt"/>
              </a:rPr>
              <a:t> </a:t>
            </a:r>
            <a:r>
              <a:rPr lang="en-US" sz="1600" dirty="0" err="1">
                <a:solidFill>
                  <a:schemeClr val="accent2"/>
                </a:solidFill>
                <a:latin typeface="+mn-lt"/>
              </a:rPr>
              <a:t>kunnen</a:t>
            </a:r>
            <a:r>
              <a:rPr lang="en-US" sz="1600" dirty="0">
                <a:solidFill>
                  <a:schemeClr val="accent2"/>
                </a:solidFill>
                <a:latin typeface="+mn-lt"/>
              </a:rPr>
              <a:t> </a:t>
            </a:r>
            <a:r>
              <a:rPr lang="en-US" sz="1600" dirty="0" err="1">
                <a:solidFill>
                  <a:schemeClr val="accent2"/>
                </a:solidFill>
                <a:latin typeface="+mn-lt"/>
              </a:rPr>
              <a:t>doen</a:t>
            </a:r>
            <a:r>
              <a:rPr lang="en-US" sz="1600" dirty="0">
                <a:solidFill>
                  <a:schemeClr val="accent2"/>
                </a:solidFill>
                <a:latin typeface="+mn-lt"/>
              </a:rPr>
              <a:t>, </a:t>
            </a:r>
            <a:r>
              <a:rPr lang="en-US" sz="1600" dirty="0" err="1">
                <a:solidFill>
                  <a:schemeClr val="accent2"/>
                </a:solidFill>
                <a:latin typeface="+mn-lt"/>
              </a:rPr>
              <a:t>moet</a:t>
            </a:r>
            <a:r>
              <a:rPr lang="en-US" sz="1600" dirty="0">
                <a:solidFill>
                  <a:schemeClr val="accent2"/>
                </a:solidFill>
                <a:latin typeface="+mn-lt"/>
              </a:rPr>
              <a:t> men </a:t>
            </a:r>
            <a:r>
              <a:rPr lang="en-US" sz="1600" dirty="0" err="1">
                <a:solidFill>
                  <a:schemeClr val="accent2"/>
                </a:solidFill>
                <a:latin typeface="+mn-lt"/>
              </a:rPr>
              <a:t>eerst</a:t>
            </a:r>
            <a:r>
              <a:rPr lang="en-US" sz="1600" dirty="0">
                <a:solidFill>
                  <a:schemeClr val="accent2"/>
                </a:solidFill>
                <a:latin typeface="+mn-lt"/>
              </a:rPr>
              <a:t> </a:t>
            </a:r>
            <a:r>
              <a:rPr lang="en-US" sz="1600" dirty="0" err="1">
                <a:solidFill>
                  <a:schemeClr val="accent2"/>
                </a:solidFill>
                <a:latin typeface="+mn-lt"/>
              </a:rPr>
              <a:t>en</a:t>
            </a:r>
            <a:r>
              <a:rPr lang="en-US" sz="1600" dirty="0">
                <a:solidFill>
                  <a:schemeClr val="accent2"/>
                </a:solidFill>
                <a:latin typeface="+mn-lt"/>
              </a:rPr>
              <a:t> </a:t>
            </a:r>
            <a:r>
              <a:rPr lang="en-US" sz="1600" dirty="0" err="1">
                <a:solidFill>
                  <a:schemeClr val="accent2"/>
                </a:solidFill>
                <a:latin typeface="+mn-lt"/>
              </a:rPr>
              <a:t>vooral</a:t>
            </a:r>
            <a:r>
              <a:rPr lang="en-US" sz="1600" dirty="0">
                <a:solidFill>
                  <a:schemeClr val="accent2"/>
                </a:solidFill>
                <a:latin typeface="+mn-lt"/>
              </a:rPr>
              <a:t> de </a:t>
            </a:r>
            <a:r>
              <a:rPr lang="en-US" sz="1600" dirty="0" err="1">
                <a:solidFill>
                  <a:schemeClr val="accent2"/>
                </a:solidFill>
                <a:latin typeface="+mn-lt"/>
              </a:rPr>
              <a:t>plaats</a:t>
            </a:r>
            <a:r>
              <a:rPr lang="en-US" sz="1600" dirty="0">
                <a:solidFill>
                  <a:schemeClr val="accent2"/>
                </a:solidFill>
                <a:latin typeface="+mn-lt"/>
              </a:rPr>
              <a:t> van </a:t>
            </a:r>
            <a:r>
              <a:rPr lang="en-US" sz="1600" dirty="0" err="1">
                <a:solidFill>
                  <a:schemeClr val="accent2"/>
                </a:solidFill>
                <a:latin typeface="+mn-lt"/>
              </a:rPr>
              <a:t>opstelling</a:t>
            </a:r>
            <a:r>
              <a:rPr lang="en-US" sz="1600" dirty="0">
                <a:solidFill>
                  <a:schemeClr val="accent2"/>
                </a:solidFill>
                <a:latin typeface="+mn-lt"/>
              </a:rPr>
              <a:t> van de </a:t>
            </a:r>
            <a:r>
              <a:rPr lang="en-US" sz="1600" dirty="0" err="1">
                <a:solidFill>
                  <a:schemeClr val="accent2"/>
                </a:solidFill>
                <a:latin typeface="+mn-lt"/>
              </a:rPr>
              <a:t>kijkuit</a:t>
            </a:r>
            <a:r>
              <a:rPr lang="en-US" sz="1600" dirty="0">
                <a:solidFill>
                  <a:schemeClr val="accent2"/>
                </a:solidFill>
                <a:latin typeface="+mn-lt"/>
              </a:rPr>
              <a:t> op het </a:t>
            </a:r>
            <a:r>
              <a:rPr lang="en-US" sz="1600" dirty="0" err="1">
                <a:solidFill>
                  <a:schemeClr val="accent2"/>
                </a:solidFill>
                <a:latin typeface="+mn-lt"/>
              </a:rPr>
              <a:t>terrein</a:t>
            </a:r>
            <a:r>
              <a:rPr lang="en-US" sz="1600" dirty="0">
                <a:solidFill>
                  <a:schemeClr val="accent2"/>
                </a:solidFill>
                <a:latin typeface="+mn-lt"/>
              </a:rPr>
              <a:t> </a:t>
            </a:r>
            <a:r>
              <a:rPr lang="en-US" sz="1600" dirty="0" err="1">
                <a:solidFill>
                  <a:schemeClr val="accent2"/>
                </a:solidFill>
                <a:latin typeface="+mn-lt"/>
              </a:rPr>
              <a:t>bepalen</a:t>
            </a:r>
            <a:r>
              <a:rPr lang="en-US" sz="1600" dirty="0">
                <a:solidFill>
                  <a:schemeClr val="accent2"/>
                </a:solidFill>
                <a:latin typeface="+mn-lt"/>
              </a:rPr>
              <a:t>.</a:t>
            </a:r>
          </a:p>
        </p:txBody>
      </p:sp>
      <p:sp>
        <p:nvSpPr>
          <p:cNvPr id="22" name="Text Placeholder 2"/>
          <p:cNvSpPr txBox="1">
            <a:spLocks noGrp="1"/>
          </p:cNvSpPr>
          <p:nvPr>
            <p:ph type="body" sz="quarter" idx="18"/>
          </p:nvPr>
        </p:nvSpPr>
        <p:spPr>
          <a:xfrm>
            <a:off x="9022080" y="108655"/>
            <a:ext cx="2848927" cy="360363"/>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2: </a:t>
            </a:r>
            <a:r>
              <a:rPr lang="en-GB" sz="900" kern="0" dirty="0" err="1">
                <a:latin typeface="Calibri" panose="020F0502020204030204" pitchFamily="34" charset="0"/>
                <a:cs typeface="Calibri" panose="020F0502020204030204" pitchFamily="34" charset="0"/>
              </a:rPr>
              <a:t>validatie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berekening</a:t>
            </a:r>
            <a:r>
              <a:rPr lang="en-GB" sz="900" kern="0" dirty="0">
                <a:latin typeface="Calibri" panose="020F0502020204030204" pitchFamily="34" charset="0"/>
                <a:cs typeface="Calibri" panose="020F0502020204030204" pitchFamily="34" charset="0"/>
              </a:rPr>
              <a:t> tov </a:t>
            </a:r>
            <a:r>
              <a:rPr lang="en-GB" sz="900" kern="0" dirty="0" err="1">
                <a:latin typeface="Calibri" panose="020F0502020204030204" pitchFamily="34" charset="0"/>
                <a:cs typeface="Calibri" panose="020F0502020204030204" pitchFamily="34" charset="0"/>
              </a:rPr>
              <a:t>terrein</a:t>
            </a:r>
            <a:r>
              <a:rPr lang="en-GB" sz="900" kern="0" dirty="0">
                <a:latin typeface="Calibri" panose="020F0502020204030204" pitchFamily="34" charset="0"/>
                <a:cs typeface="Calibri" panose="020F0502020204030204" pitchFamily="34" charset="0"/>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497" y="5003906"/>
            <a:ext cx="527769" cy="1171717"/>
          </a:xfrm>
          <a:prstGeom prst="rect">
            <a:avLst/>
          </a:prstGeom>
        </p:spPr>
      </p:pic>
      <p:sp>
        <p:nvSpPr>
          <p:cNvPr id="7" name="Wolkvormige toelichting 17"/>
          <p:cNvSpPr/>
          <p:nvPr/>
        </p:nvSpPr>
        <p:spPr bwMode="auto">
          <a:xfrm>
            <a:off x="4578128" y="2891955"/>
            <a:ext cx="2278231" cy="1788597"/>
          </a:xfrm>
          <a:prstGeom prst="cloudCallout">
            <a:avLst>
              <a:gd name="adj1" fmla="val 13950"/>
              <a:gd name="adj2" fmla="val 89770"/>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dirty="0">
                <a:solidFill>
                  <a:schemeClr val="accent1"/>
                </a:solidFill>
              </a:rPr>
              <a:t>Zijn </a:t>
            </a:r>
            <a:r>
              <a:rPr lang="nl-BE" sz="1200" b="1" dirty="0">
                <a:solidFill>
                  <a:schemeClr val="accent1"/>
                </a:solidFill>
              </a:rPr>
              <a:t>alle detectiepunten </a:t>
            </a:r>
            <a:r>
              <a:rPr lang="nl-BE" sz="1200" dirty="0">
                <a:solidFill>
                  <a:schemeClr val="accent1"/>
                </a:solidFill>
              </a:rPr>
              <a:t>zichtbaar voor de </a:t>
            </a:r>
            <a:r>
              <a:rPr lang="nl-BE" sz="1200" b="1" dirty="0">
                <a:solidFill>
                  <a:schemeClr val="accent1"/>
                </a:solidFill>
              </a:rPr>
              <a:t>kijkuit</a:t>
            </a:r>
            <a:r>
              <a:rPr lang="nl-BE" sz="1200" dirty="0">
                <a:solidFill>
                  <a:schemeClr val="accent1"/>
                </a:solidFill>
              </a:rPr>
              <a:t>?</a:t>
            </a:r>
          </a:p>
        </p:txBody>
      </p:sp>
    </p:spTree>
    <p:extLst>
      <p:ext uri="{BB962C8B-B14F-4D97-AF65-F5344CB8AC3E}">
        <p14:creationId xmlns:p14="http://schemas.microsoft.com/office/powerpoint/2010/main" val="16667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1415480" y="647245"/>
            <a:ext cx="8064500" cy="887413"/>
          </a:xfrm>
          <a:prstGeom prst="rect">
            <a:avLst/>
          </a:prstGeom>
        </p:spPr>
        <p:txBody>
          <a:bodyPr/>
          <a:lstStyle/>
          <a:p>
            <a:pPr marL="895350" indent="-895350" fontAlgn="base">
              <a:spcAft>
                <a:spcPct val="0"/>
              </a:spcAft>
              <a:tabLst>
                <a:tab pos="447675" algn="l"/>
              </a:tabLst>
              <a:defRPr/>
            </a:pPr>
            <a:r>
              <a:rPr lang="en-US" sz="2000" b="1" kern="0" dirty="0" err="1">
                <a:solidFill>
                  <a:srgbClr val="0070C0"/>
                </a:solidFill>
              </a:rPr>
              <a:t>Plaats</a:t>
            </a:r>
            <a:r>
              <a:rPr lang="en-US" sz="2000" b="1" kern="0" dirty="0">
                <a:solidFill>
                  <a:srgbClr val="0070C0"/>
                </a:solidFill>
              </a:rPr>
              <a:t> van </a:t>
            </a:r>
            <a:r>
              <a:rPr lang="en-US" sz="2000" b="1" kern="0" dirty="0" err="1">
                <a:solidFill>
                  <a:srgbClr val="0070C0"/>
                </a:solidFill>
              </a:rPr>
              <a:t>opstelling</a:t>
            </a:r>
            <a:r>
              <a:rPr lang="en-US" sz="2000" b="1" kern="0" dirty="0">
                <a:solidFill>
                  <a:srgbClr val="0070C0"/>
                </a:solidFill>
              </a:rPr>
              <a:t> van de </a:t>
            </a:r>
            <a:r>
              <a:rPr lang="en-US" sz="2000" b="1" kern="0" dirty="0" err="1">
                <a:solidFill>
                  <a:srgbClr val="0070C0"/>
                </a:solidFill>
              </a:rPr>
              <a:t>kijkuit</a:t>
            </a:r>
            <a:endParaRPr lang="en-US" sz="2000" b="1" kern="0" dirty="0">
              <a:solidFill>
                <a:srgbClr val="0070C0"/>
              </a:solidFill>
            </a:endParaRPr>
          </a:p>
        </p:txBody>
      </p:sp>
      <p:sp>
        <p:nvSpPr>
          <p:cNvPr id="14" name="Rounded Rectangle 13"/>
          <p:cNvSpPr/>
          <p:nvPr/>
        </p:nvSpPr>
        <p:spPr bwMode="auto">
          <a:xfrm>
            <a:off x="1631504" y="3645023"/>
            <a:ext cx="9145016" cy="2676402"/>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a:solidFill>
                  <a:schemeClr val="accent2"/>
                </a:solidFill>
                <a:latin typeface="+mn-lt"/>
              </a:rPr>
              <a:t>In het </a:t>
            </a:r>
            <a:r>
              <a:rPr lang="en-US" sz="1600" dirty="0" err="1">
                <a:solidFill>
                  <a:schemeClr val="accent2"/>
                </a:solidFill>
                <a:latin typeface="+mn-lt"/>
              </a:rPr>
              <a:t>beveiligingssysteem</a:t>
            </a:r>
            <a:r>
              <a:rPr lang="en-US" sz="1600" dirty="0">
                <a:solidFill>
                  <a:schemeClr val="accent2"/>
                </a:solidFill>
                <a:latin typeface="+mn-lt"/>
              </a:rPr>
              <a:t> met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moet</a:t>
            </a:r>
            <a:r>
              <a:rPr lang="en-US" sz="1600" dirty="0">
                <a:solidFill>
                  <a:schemeClr val="accent2"/>
                </a:solidFill>
                <a:latin typeface="+mn-lt"/>
              </a:rPr>
              <a:t> de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worden</a:t>
            </a:r>
            <a:r>
              <a:rPr lang="en-US" sz="1600" dirty="0">
                <a:solidFill>
                  <a:schemeClr val="accent2"/>
                </a:solidFill>
                <a:latin typeface="+mn-lt"/>
              </a:rPr>
              <a:t> </a:t>
            </a:r>
            <a:r>
              <a:rPr lang="en-US" sz="1600" b="1" dirty="0" err="1">
                <a:solidFill>
                  <a:schemeClr val="accent2"/>
                </a:solidFill>
                <a:latin typeface="+mn-lt"/>
              </a:rPr>
              <a:t>opgesteld</a:t>
            </a:r>
            <a:r>
              <a:rPr lang="en-US" sz="1600" b="1" dirty="0">
                <a:solidFill>
                  <a:schemeClr val="accent2"/>
                </a:solidFill>
                <a:latin typeface="+mn-lt"/>
              </a:rPr>
              <a:t> in de </a:t>
            </a:r>
            <a:r>
              <a:rPr lang="en-US" sz="1600" b="1" dirty="0" err="1">
                <a:solidFill>
                  <a:schemeClr val="accent2"/>
                </a:solidFill>
                <a:latin typeface="+mn-lt"/>
              </a:rPr>
              <a:t>onmiddellijke</a:t>
            </a:r>
            <a:r>
              <a:rPr lang="en-US" sz="1600" b="1" dirty="0">
                <a:solidFill>
                  <a:schemeClr val="accent2"/>
                </a:solidFill>
                <a:latin typeface="+mn-lt"/>
              </a:rPr>
              <a:t> </a:t>
            </a:r>
            <a:r>
              <a:rPr lang="en-US" sz="1600" b="1" dirty="0" err="1">
                <a:solidFill>
                  <a:schemeClr val="accent2"/>
                </a:solidFill>
                <a:latin typeface="+mn-lt"/>
              </a:rPr>
              <a:t>nabijheid</a:t>
            </a:r>
            <a:r>
              <a:rPr lang="en-US" sz="1600" dirty="0">
                <a:solidFill>
                  <a:schemeClr val="accent2"/>
                </a:solidFill>
                <a:latin typeface="+mn-lt"/>
              </a:rPr>
              <a:t> van de </a:t>
            </a:r>
            <a:r>
              <a:rPr lang="en-US" sz="1600" dirty="0" err="1">
                <a:solidFill>
                  <a:schemeClr val="accent2"/>
                </a:solidFill>
                <a:latin typeface="+mn-lt"/>
              </a:rPr>
              <a:t>bedienden</a:t>
            </a:r>
            <a:r>
              <a:rPr lang="en-US" sz="1600" dirty="0">
                <a:solidFill>
                  <a:schemeClr val="accent2"/>
                </a:solidFill>
                <a:latin typeface="+mn-lt"/>
              </a:rPr>
              <a:t> </a:t>
            </a:r>
            <a:r>
              <a:rPr lang="en-US" sz="1600" dirty="0" err="1">
                <a:solidFill>
                  <a:schemeClr val="accent2"/>
                </a:solidFill>
                <a:latin typeface="+mn-lt"/>
              </a:rPr>
              <a:t>aan</a:t>
            </a:r>
            <a:r>
              <a:rPr lang="en-US" sz="1600" dirty="0">
                <a:solidFill>
                  <a:schemeClr val="accent2"/>
                </a:solidFill>
                <a:latin typeface="+mn-lt"/>
              </a:rPr>
              <a:t> het </a:t>
            </a:r>
            <a:r>
              <a:rPr lang="en-US" sz="1600" dirty="0" err="1">
                <a:solidFill>
                  <a:schemeClr val="accent2"/>
                </a:solidFill>
                <a:latin typeface="+mn-lt"/>
              </a:rPr>
              <a:t>werk</a:t>
            </a:r>
            <a:r>
              <a:rPr lang="en-US" sz="1600" dirty="0">
                <a:solidFill>
                  <a:schemeClr val="accent2"/>
                </a:solidFill>
                <a:latin typeface="+mn-lt"/>
              </a:rPr>
              <a:t> </a:t>
            </a:r>
            <a:r>
              <a:rPr lang="en-US" sz="1600" dirty="0" err="1">
                <a:solidFill>
                  <a:schemeClr val="accent2"/>
                </a:solidFill>
                <a:latin typeface="+mn-lt"/>
              </a:rPr>
              <a:t>zodanig</a:t>
            </a:r>
            <a:r>
              <a:rPr lang="en-US" sz="1600" dirty="0">
                <a:solidFill>
                  <a:schemeClr val="accent2"/>
                </a:solidFill>
                <a:latin typeface="+mn-lt"/>
              </a:rPr>
              <a:t> </a:t>
            </a:r>
            <a:r>
              <a:rPr lang="en-US" sz="1600" dirty="0" err="1">
                <a:solidFill>
                  <a:schemeClr val="accent2"/>
                </a:solidFill>
                <a:latin typeface="+mn-lt"/>
              </a:rPr>
              <a:t>dat</a:t>
            </a:r>
            <a:r>
              <a:rPr lang="en-US" sz="1600" dirty="0">
                <a:solidFill>
                  <a:schemeClr val="accent2"/>
                </a:solidFill>
                <a:latin typeface="+mn-lt"/>
              </a:rPr>
              <a:t> </a:t>
            </a:r>
            <a:r>
              <a:rPr lang="en-US" sz="1600" dirty="0" err="1">
                <a:solidFill>
                  <a:schemeClr val="accent2"/>
                </a:solidFill>
                <a:latin typeface="+mn-lt"/>
              </a:rPr>
              <a:t>hij</a:t>
            </a:r>
            <a:r>
              <a:rPr lang="en-US" sz="1600" dirty="0">
                <a:solidFill>
                  <a:schemeClr val="accent2"/>
                </a:solidFill>
                <a:latin typeface="+mn-lt"/>
              </a:rPr>
              <a:t> ten </a:t>
            </a:r>
            <a:r>
              <a:rPr lang="en-US" sz="1600" dirty="0" err="1">
                <a:solidFill>
                  <a:schemeClr val="accent2"/>
                </a:solidFill>
                <a:latin typeface="+mn-lt"/>
              </a:rPr>
              <a:t>allen</a:t>
            </a:r>
            <a:r>
              <a:rPr lang="en-US" sz="1600" dirty="0">
                <a:solidFill>
                  <a:schemeClr val="accent2"/>
                </a:solidFill>
                <a:latin typeface="+mn-lt"/>
              </a:rPr>
              <a:t> </a:t>
            </a:r>
            <a:r>
              <a:rPr lang="en-US" sz="1600" dirty="0" err="1">
                <a:solidFill>
                  <a:schemeClr val="accent2"/>
                </a:solidFill>
                <a:latin typeface="+mn-lt"/>
              </a:rPr>
              <a:t>tijde</a:t>
            </a:r>
            <a:r>
              <a:rPr lang="en-US" sz="1600" dirty="0">
                <a:solidFill>
                  <a:schemeClr val="accent2"/>
                </a:solidFill>
                <a:latin typeface="+mn-lt"/>
              </a:rPr>
              <a:t> </a:t>
            </a:r>
            <a:r>
              <a:rPr lang="en-US" sz="1600" dirty="0" err="1">
                <a:solidFill>
                  <a:schemeClr val="accent2"/>
                </a:solidFill>
                <a:latin typeface="+mn-lt"/>
              </a:rPr>
              <a:t>elke</a:t>
            </a:r>
            <a:r>
              <a:rPr lang="en-US" sz="1600" dirty="0">
                <a:solidFill>
                  <a:schemeClr val="accent2"/>
                </a:solidFill>
                <a:latin typeface="+mn-lt"/>
              </a:rPr>
              <a:t> </a:t>
            </a:r>
            <a:r>
              <a:rPr lang="en-US" sz="1600" dirty="0" err="1">
                <a:solidFill>
                  <a:schemeClr val="accent2"/>
                </a:solidFill>
                <a:latin typeface="+mn-lt"/>
              </a:rPr>
              <a:t>bediende</a:t>
            </a:r>
            <a:r>
              <a:rPr lang="en-US" sz="1600" dirty="0">
                <a:solidFill>
                  <a:schemeClr val="accent2"/>
                </a:solidFill>
                <a:latin typeface="+mn-lt"/>
              </a:rPr>
              <a:t> </a:t>
            </a:r>
            <a:r>
              <a:rPr lang="en-US" sz="1600" dirty="0" err="1">
                <a:solidFill>
                  <a:schemeClr val="accent2"/>
                </a:solidFill>
                <a:latin typeface="+mn-lt"/>
              </a:rPr>
              <a:t>aan</a:t>
            </a:r>
            <a:r>
              <a:rPr lang="en-US" sz="1600" dirty="0">
                <a:solidFill>
                  <a:schemeClr val="accent2"/>
                </a:solidFill>
                <a:latin typeface="+mn-lt"/>
              </a:rPr>
              <a:t> het </a:t>
            </a:r>
            <a:r>
              <a:rPr lang="en-US" sz="1600" dirty="0" err="1">
                <a:solidFill>
                  <a:schemeClr val="accent2"/>
                </a:solidFill>
                <a:latin typeface="+mn-lt"/>
              </a:rPr>
              <a:t>werk</a:t>
            </a:r>
            <a:r>
              <a:rPr lang="en-US" sz="1600" dirty="0">
                <a:solidFill>
                  <a:schemeClr val="accent2"/>
                </a:solidFill>
                <a:latin typeface="+mn-lt"/>
              </a:rPr>
              <a:t> </a:t>
            </a:r>
            <a:r>
              <a:rPr lang="en-US" sz="1600" dirty="0" err="1">
                <a:solidFill>
                  <a:schemeClr val="accent2"/>
                </a:solidFill>
                <a:latin typeface="+mn-lt"/>
              </a:rPr>
              <a:t>kan</a:t>
            </a:r>
            <a:r>
              <a:rPr lang="en-US" sz="1600" dirty="0">
                <a:solidFill>
                  <a:schemeClr val="accent2"/>
                </a:solidFill>
                <a:latin typeface="+mn-lt"/>
              </a:rPr>
              <a:t> </a:t>
            </a:r>
            <a:r>
              <a:rPr lang="en-US" sz="1600" dirty="0" err="1">
                <a:solidFill>
                  <a:schemeClr val="accent2"/>
                </a:solidFill>
                <a:latin typeface="+mn-lt"/>
              </a:rPr>
              <a:t>zien</a:t>
            </a:r>
            <a:r>
              <a:rPr lang="en-US" sz="1600" dirty="0">
                <a:solidFill>
                  <a:schemeClr val="accent2"/>
                </a:solidFill>
                <a:latin typeface="+mn-lt"/>
              </a:rPr>
              <a:t> </a:t>
            </a:r>
            <a:r>
              <a:rPr lang="en-US" sz="1600" dirty="0" err="1">
                <a:solidFill>
                  <a:schemeClr val="accent2"/>
                </a:solidFill>
                <a:latin typeface="+mn-lt"/>
              </a:rPr>
              <a:t>en</a:t>
            </a:r>
            <a:r>
              <a:rPr lang="en-US" sz="1600" dirty="0">
                <a:solidFill>
                  <a:schemeClr val="accent2"/>
                </a:solidFill>
                <a:latin typeface="+mn-lt"/>
              </a:rPr>
              <a:t> door hen </a:t>
            </a:r>
            <a:r>
              <a:rPr lang="en-US" sz="1600" dirty="0" err="1">
                <a:solidFill>
                  <a:schemeClr val="accent2"/>
                </a:solidFill>
                <a:latin typeface="+mn-lt"/>
              </a:rPr>
              <a:t>gezien</a:t>
            </a:r>
            <a:r>
              <a:rPr lang="en-US" sz="1600" dirty="0">
                <a:solidFill>
                  <a:schemeClr val="accent2"/>
                </a:solidFill>
                <a:latin typeface="+mn-lt"/>
              </a:rPr>
              <a:t> </a:t>
            </a:r>
            <a:r>
              <a:rPr lang="en-US" sz="1600" dirty="0" err="1">
                <a:solidFill>
                  <a:schemeClr val="accent2"/>
                </a:solidFill>
                <a:latin typeface="+mn-lt"/>
              </a:rPr>
              <a:t>kan</a:t>
            </a:r>
            <a:r>
              <a:rPr lang="en-US" sz="1600" dirty="0">
                <a:solidFill>
                  <a:schemeClr val="accent2"/>
                </a:solidFill>
                <a:latin typeface="+mn-lt"/>
              </a:rPr>
              <a:t> </a:t>
            </a:r>
            <a:r>
              <a:rPr lang="en-US" sz="1600" dirty="0" err="1">
                <a:solidFill>
                  <a:schemeClr val="accent2"/>
                </a:solidFill>
                <a:latin typeface="+mn-lt"/>
              </a:rPr>
              <a:t>worden</a:t>
            </a:r>
            <a:r>
              <a:rPr lang="en-US" sz="1600" dirty="0">
                <a:solidFill>
                  <a:schemeClr val="accent2"/>
                </a:solidFill>
                <a:latin typeface="+mn-lt"/>
              </a:rPr>
              <a:t>.</a:t>
            </a:r>
          </a:p>
          <a:p>
            <a:pPr algn="just"/>
            <a:endParaRPr lang="en-US" sz="1600" dirty="0">
              <a:solidFill>
                <a:schemeClr val="accent2"/>
              </a:solidFill>
              <a:latin typeface="+mn-lt"/>
            </a:endParaRPr>
          </a:p>
          <a:p>
            <a:pPr algn="just"/>
            <a:r>
              <a:rPr lang="en-US" sz="1600" dirty="0">
                <a:solidFill>
                  <a:schemeClr val="accent2"/>
                </a:solidFill>
                <a:latin typeface="+mn-lt"/>
              </a:rPr>
              <a:t>De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staat</a:t>
            </a:r>
            <a:r>
              <a:rPr lang="en-US" sz="1600" dirty="0">
                <a:solidFill>
                  <a:schemeClr val="accent2"/>
                </a:solidFill>
                <a:latin typeface="+mn-lt"/>
              </a:rPr>
              <a:t> </a:t>
            </a:r>
            <a:r>
              <a:rPr lang="en-US" sz="1600" dirty="0" err="1">
                <a:solidFill>
                  <a:schemeClr val="accent2"/>
                </a:solidFill>
                <a:latin typeface="+mn-lt"/>
              </a:rPr>
              <a:t>opgesteld</a:t>
            </a:r>
            <a:r>
              <a:rPr lang="en-US" sz="1600" dirty="0">
                <a:solidFill>
                  <a:schemeClr val="accent2"/>
                </a:solidFill>
                <a:latin typeface="+mn-lt"/>
              </a:rPr>
              <a:t> </a:t>
            </a:r>
            <a:r>
              <a:rPr lang="en-US" sz="1600" dirty="0" err="1">
                <a:solidFill>
                  <a:schemeClr val="accent2"/>
                </a:solidFill>
                <a:latin typeface="+mn-lt"/>
              </a:rPr>
              <a:t>ter</a:t>
            </a:r>
            <a:r>
              <a:rPr lang="en-US" sz="1600" dirty="0">
                <a:solidFill>
                  <a:schemeClr val="accent2"/>
                </a:solidFill>
                <a:latin typeface="+mn-lt"/>
              </a:rPr>
              <a:t> </a:t>
            </a:r>
            <a:r>
              <a:rPr lang="en-US" sz="1600" dirty="0" err="1">
                <a:solidFill>
                  <a:schemeClr val="accent2"/>
                </a:solidFill>
                <a:latin typeface="+mn-lt"/>
              </a:rPr>
              <a:t>hoogte</a:t>
            </a:r>
            <a:r>
              <a:rPr lang="en-US" sz="1600" dirty="0">
                <a:solidFill>
                  <a:schemeClr val="accent2"/>
                </a:solidFill>
                <a:latin typeface="+mn-lt"/>
              </a:rPr>
              <a:t> van </a:t>
            </a:r>
            <a:r>
              <a:rPr lang="en-US" sz="1600" dirty="0" err="1">
                <a:solidFill>
                  <a:schemeClr val="accent2"/>
                </a:solidFill>
                <a:latin typeface="+mn-lt"/>
              </a:rPr>
              <a:t>deze</a:t>
            </a:r>
            <a:r>
              <a:rPr lang="en-US" sz="1600" dirty="0">
                <a:solidFill>
                  <a:schemeClr val="accent2"/>
                </a:solidFill>
                <a:latin typeface="+mn-lt"/>
              </a:rPr>
              <a:t> </a:t>
            </a:r>
            <a:r>
              <a:rPr lang="en-US" sz="1600" dirty="0" err="1">
                <a:solidFill>
                  <a:schemeClr val="accent2"/>
                </a:solidFill>
                <a:latin typeface="+mn-lt"/>
              </a:rPr>
              <a:t>bedienden</a:t>
            </a:r>
            <a:r>
              <a:rPr lang="en-US" sz="1600" dirty="0">
                <a:solidFill>
                  <a:schemeClr val="accent2"/>
                </a:solidFill>
                <a:latin typeface="+mn-lt"/>
              </a:rPr>
              <a:t>, </a:t>
            </a:r>
            <a:r>
              <a:rPr lang="en-US" sz="1600" b="1" dirty="0" err="1">
                <a:solidFill>
                  <a:schemeClr val="accent2"/>
                </a:solidFill>
                <a:latin typeface="+mn-lt"/>
              </a:rPr>
              <a:t>buiten</a:t>
            </a:r>
            <a:r>
              <a:rPr lang="en-US" sz="1600" b="1" dirty="0">
                <a:solidFill>
                  <a:schemeClr val="accent2"/>
                </a:solidFill>
                <a:latin typeface="+mn-lt"/>
              </a:rPr>
              <a:t> de </a:t>
            </a:r>
            <a:r>
              <a:rPr lang="en-US" sz="1600" b="1" dirty="0" err="1">
                <a:solidFill>
                  <a:schemeClr val="accent2"/>
                </a:solidFill>
                <a:latin typeface="+mn-lt"/>
              </a:rPr>
              <a:t>gevarenzone</a:t>
            </a:r>
            <a:r>
              <a:rPr lang="en-US" sz="1600" b="1" dirty="0">
                <a:solidFill>
                  <a:schemeClr val="accent2"/>
                </a:solidFill>
                <a:latin typeface="+mn-lt"/>
              </a:rPr>
              <a:t> </a:t>
            </a:r>
            <a:r>
              <a:rPr lang="en-US" sz="1600" dirty="0" err="1">
                <a:solidFill>
                  <a:schemeClr val="accent2"/>
                </a:solidFill>
                <a:latin typeface="+mn-lt"/>
              </a:rPr>
              <a:t>en</a:t>
            </a:r>
            <a:r>
              <a:rPr lang="en-US" sz="1600" dirty="0">
                <a:solidFill>
                  <a:schemeClr val="accent2"/>
                </a:solidFill>
                <a:latin typeface="+mn-lt"/>
              </a:rPr>
              <a:t> </a:t>
            </a:r>
            <a:r>
              <a:rPr lang="en-US" sz="1600" dirty="0" err="1">
                <a:solidFill>
                  <a:schemeClr val="accent2"/>
                </a:solidFill>
                <a:latin typeface="+mn-lt"/>
              </a:rPr>
              <a:t>indien</a:t>
            </a:r>
            <a:r>
              <a:rPr lang="en-US" sz="1600" dirty="0">
                <a:solidFill>
                  <a:schemeClr val="accent2"/>
                </a:solidFill>
                <a:latin typeface="+mn-lt"/>
              </a:rPr>
              <a:t> </a:t>
            </a:r>
            <a:r>
              <a:rPr lang="en-US" sz="1600" dirty="0" err="1">
                <a:solidFill>
                  <a:schemeClr val="accent2"/>
                </a:solidFill>
                <a:latin typeface="+mn-lt"/>
              </a:rPr>
              <a:t>mogelijk</a:t>
            </a:r>
            <a:r>
              <a:rPr lang="en-US" sz="1600" dirty="0">
                <a:solidFill>
                  <a:schemeClr val="accent2"/>
                </a:solidFill>
                <a:latin typeface="+mn-lt"/>
              </a:rPr>
              <a:t>, </a:t>
            </a:r>
            <a:r>
              <a:rPr lang="en-US" sz="1600" b="1" dirty="0" err="1">
                <a:solidFill>
                  <a:schemeClr val="accent2"/>
                </a:solidFill>
                <a:latin typeface="+mn-lt"/>
              </a:rPr>
              <a:t>langs</a:t>
            </a:r>
            <a:r>
              <a:rPr lang="en-US" sz="1600" b="1" dirty="0">
                <a:solidFill>
                  <a:schemeClr val="accent2"/>
                </a:solidFill>
                <a:latin typeface="+mn-lt"/>
              </a:rPr>
              <a:t> </a:t>
            </a:r>
            <a:r>
              <a:rPr lang="en-US" sz="1600" b="1" dirty="0" err="1">
                <a:solidFill>
                  <a:schemeClr val="accent2"/>
                </a:solidFill>
                <a:latin typeface="+mn-lt"/>
              </a:rPr>
              <a:t>dezelfde</a:t>
            </a:r>
            <a:r>
              <a:rPr lang="en-US" sz="1600" b="1" dirty="0">
                <a:solidFill>
                  <a:schemeClr val="accent2"/>
                </a:solidFill>
                <a:latin typeface="+mn-lt"/>
              </a:rPr>
              <a:t> kant </a:t>
            </a:r>
            <a:r>
              <a:rPr lang="en-US" sz="1600" b="1" dirty="0" err="1">
                <a:solidFill>
                  <a:schemeClr val="accent2"/>
                </a:solidFill>
                <a:latin typeface="+mn-lt"/>
              </a:rPr>
              <a:t>als</a:t>
            </a:r>
            <a:r>
              <a:rPr lang="en-US" sz="1600" b="1" dirty="0">
                <a:solidFill>
                  <a:schemeClr val="accent2"/>
                </a:solidFill>
                <a:latin typeface="+mn-lt"/>
              </a:rPr>
              <a:t> de zone van </a:t>
            </a:r>
            <a:r>
              <a:rPr lang="en-US" sz="1600" b="1" dirty="0" err="1">
                <a:solidFill>
                  <a:schemeClr val="accent2"/>
                </a:solidFill>
                <a:latin typeface="+mn-lt"/>
              </a:rPr>
              <a:t>vrijmaking</a:t>
            </a:r>
            <a:r>
              <a:rPr lang="en-US" sz="1600" dirty="0">
                <a:solidFill>
                  <a:schemeClr val="accent2"/>
                </a:solidFill>
                <a:latin typeface="+mn-lt"/>
              </a:rPr>
              <a:t>.</a:t>
            </a:r>
          </a:p>
          <a:p>
            <a:pPr algn="just"/>
            <a:endParaRPr lang="en-US" sz="1600" dirty="0">
              <a:solidFill>
                <a:schemeClr val="accent2"/>
              </a:solidFill>
              <a:latin typeface="+mn-lt"/>
            </a:endParaRPr>
          </a:p>
          <a:p>
            <a:pPr algn="just"/>
            <a:r>
              <a:rPr lang="en-US" sz="1600" dirty="0" err="1">
                <a:solidFill>
                  <a:schemeClr val="accent2"/>
                </a:solidFill>
                <a:latin typeface="+mn-lt"/>
              </a:rPr>
              <a:t>Deze</a:t>
            </a:r>
            <a:r>
              <a:rPr lang="en-US" sz="1600" dirty="0">
                <a:solidFill>
                  <a:schemeClr val="accent2"/>
                </a:solidFill>
                <a:latin typeface="+mn-lt"/>
              </a:rPr>
              <a:t> </a:t>
            </a:r>
            <a:r>
              <a:rPr lang="en-US" sz="1600" dirty="0" err="1">
                <a:solidFill>
                  <a:schemeClr val="accent2"/>
                </a:solidFill>
                <a:latin typeface="+mn-lt"/>
              </a:rPr>
              <a:t>manier</a:t>
            </a:r>
            <a:r>
              <a:rPr lang="en-US" sz="1600" dirty="0">
                <a:solidFill>
                  <a:schemeClr val="accent2"/>
                </a:solidFill>
                <a:latin typeface="+mn-lt"/>
              </a:rPr>
              <a:t> van </a:t>
            </a:r>
            <a:r>
              <a:rPr lang="en-US" sz="1600" dirty="0" err="1">
                <a:solidFill>
                  <a:schemeClr val="accent2"/>
                </a:solidFill>
                <a:latin typeface="+mn-lt"/>
              </a:rPr>
              <a:t>werken</a:t>
            </a:r>
            <a:r>
              <a:rPr lang="en-US" sz="1600" dirty="0">
                <a:solidFill>
                  <a:schemeClr val="accent2"/>
                </a:solidFill>
                <a:latin typeface="+mn-lt"/>
              </a:rPr>
              <a:t> </a:t>
            </a:r>
            <a:r>
              <a:rPr lang="en-US" sz="1600" dirty="0" err="1">
                <a:solidFill>
                  <a:schemeClr val="accent2"/>
                </a:solidFill>
                <a:latin typeface="+mn-lt"/>
              </a:rPr>
              <a:t>zorgt</a:t>
            </a:r>
            <a:r>
              <a:rPr lang="en-US" sz="1600" dirty="0">
                <a:solidFill>
                  <a:schemeClr val="accent2"/>
                </a:solidFill>
                <a:latin typeface="+mn-lt"/>
              </a:rPr>
              <a:t> </a:t>
            </a:r>
            <a:r>
              <a:rPr lang="en-US" sz="1600" dirty="0" err="1">
                <a:solidFill>
                  <a:schemeClr val="accent2"/>
                </a:solidFill>
                <a:latin typeface="+mn-lt"/>
              </a:rPr>
              <a:t>ervoor</a:t>
            </a:r>
            <a:r>
              <a:rPr lang="en-US" sz="1600" dirty="0">
                <a:solidFill>
                  <a:schemeClr val="accent2"/>
                </a:solidFill>
                <a:latin typeface="+mn-lt"/>
              </a:rPr>
              <a:t> </a:t>
            </a:r>
            <a:r>
              <a:rPr lang="en-US" sz="1600" dirty="0" err="1">
                <a:solidFill>
                  <a:schemeClr val="accent2"/>
                </a:solidFill>
                <a:latin typeface="+mn-lt"/>
              </a:rPr>
              <a:t>dat</a:t>
            </a:r>
            <a:r>
              <a:rPr lang="en-US" sz="1600" dirty="0">
                <a:solidFill>
                  <a:schemeClr val="accent2"/>
                </a:solidFill>
                <a:latin typeface="+mn-lt"/>
              </a:rPr>
              <a:t> de </a:t>
            </a:r>
            <a:r>
              <a:rPr lang="en-US" sz="1600" dirty="0" err="1">
                <a:solidFill>
                  <a:schemeClr val="accent2"/>
                </a:solidFill>
                <a:latin typeface="+mn-lt"/>
              </a:rPr>
              <a:t>veiligheid</a:t>
            </a:r>
            <a:r>
              <a:rPr lang="en-US" sz="1600" dirty="0">
                <a:solidFill>
                  <a:schemeClr val="accent2"/>
                </a:solidFill>
                <a:latin typeface="+mn-lt"/>
              </a:rPr>
              <a:t> van de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verzekerd</a:t>
            </a:r>
            <a:r>
              <a:rPr lang="en-US" sz="1600" dirty="0">
                <a:solidFill>
                  <a:schemeClr val="accent2"/>
                </a:solidFill>
                <a:latin typeface="+mn-lt"/>
              </a:rPr>
              <a:t> </a:t>
            </a:r>
            <a:r>
              <a:rPr lang="en-US" sz="1600" dirty="0" err="1">
                <a:solidFill>
                  <a:schemeClr val="accent2"/>
                </a:solidFill>
                <a:latin typeface="+mn-lt"/>
              </a:rPr>
              <a:t>blijft</a:t>
            </a:r>
            <a:r>
              <a:rPr lang="en-US" sz="1600" dirty="0">
                <a:solidFill>
                  <a:schemeClr val="accent2"/>
                </a:solidFill>
                <a:latin typeface="+mn-lt"/>
              </a:rPr>
              <a:t> </a:t>
            </a:r>
            <a:r>
              <a:rPr lang="en-US" sz="1600" dirty="0" err="1">
                <a:solidFill>
                  <a:schemeClr val="accent2"/>
                </a:solidFill>
                <a:latin typeface="+mn-lt"/>
              </a:rPr>
              <a:t>en</a:t>
            </a:r>
            <a:r>
              <a:rPr lang="en-US" sz="1600" dirty="0">
                <a:solidFill>
                  <a:schemeClr val="accent2"/>
                </a:solidFill>
                <a:latin typeface="+mn-lt"/>
              </a:rPr>
              <a:t> </a:t>
            </a:r>
            <a:r>
              <a:rPr lang="en-US" sz="1600" dirty="0" err="1">
                <a:solidFill>
                  <a:schemeClr val="accent2"/>
                </a:solidFill>
                <a:latin typeface="+mn-lt"/>
              </a:rPr>
              <a:t>associeert</a:t>
            </a:r>
            <a:r>
              <a:rPr lang="en-US" sz="1600" dirty="0">
                <a:solidFill>
                  <a:schemeClr val="accent2"/>
                </a:solidFill>
                <a:latin typeface="+mn-lt"/>
              </a:rPr>
              <a:t> de </a:t>
            </a:r>
            <a:r>
              <a:rPr lang="en-US" sz="1600" dirty="0" err="1">
                <a:solidFill>
                  <a:schemeClr val="accent2"/>
                </a:solidFill>
                <a:latin typeface="+mn-lt"/>
              </a:rPr>
              <a:t>plaats</a:t>
            </a:r>
            <a:r>
              <a:rPr lang="en-US" sz="1600" dirty="0">
                <a:solidFill>
                  <a:schemeClr val="accent2"/>
                </a:solidFill>
                <a:latin typeface="+mn-lt"/>
              </a:rPr>
              <a:t> van de zone van </a:t>
            </a:r>
            <a:r>
              <a:rPr lang="en-US" sz="1600" dirty="0" err="1">
                <a:solidFill>
                  <a:schemeClr val="accent2"/>
                </a:solidFill>
                <a:latin typeface="+mn-lt"/>
              </a:rPr>
              <a:t>vrijmaking</a:t>
            </a:r>
            <a:r>
              <a:rPr lang="en-US" sz="1600" dirty="0">
                <a:solidFill>
                  <a:schemeClr val="accent2"/>
                </a:solidFill>
                <a:latin typeface="+mn-lt"/>
              </a:rPr>
              <a:t> met de </a:t>
            </a:r>
            <a:r>
              <a:rPr lang="en-US" sz="1600" dirty="0" err="1">
                <a:solidFill>
                  <a:schemeClr val="accent2"/>
                </a:solidFill>
                <a:latin typeface="+mn-lt"/>
              </a:rPr>
              <a:t>plaats</a:t>
            </a:r>
            <a:r>
              <a:rPr lang="en-US" sz="1600" dirty="0">
                <a:solidFill>
                  <a:schemeClr val="accent2"/>
                </a:solidFill>
                <a:latin typeface="+mn-lt"/>
              </a:rPr>
              <a:t> van </a:t>
            </a:r>
            <a:r>
              <a:rPr lang="en-US" sz="1600" dirty="0" err="1">
                <a:solidFill>
                  <a:schemeClr val="accent2"/>
                </a:solidFill>
                <a:latin typeface="+mn-lt"/>
              </a:rPr>
              <a:t>opstelling</a:t>
            </a:r>
            <a:r>
              <a:rPr lang="en-US" sz="1600" dirty="0">
                <a:solidFill>
                  <a:schemeClr val="accent2"/>
                </a:solidFill>
                <a:latin typeface="+mn-lt"/>
              </a:rPr>
              <a:t> van de </a:t>
            </a:r>
            <a:r>
              <a:rPr lang="en-US" sz="1600" dirty="0" err="1">
                <a:solidFill>
                  <a:schemeClr val="accent2"/>
                </a:solidFill>
                <a:latin typeface="+mn-lt"/>
              </a:rPr>
              <a:t>kijkuit</a:t>
            </a:r>
            <a:r>
              <a:rPr lang="en-US" sz="1600" dirty="0">
                <a:solidFill>
                  <a:schemeClr val="accent2"/>
                </a:solidFill>
                <a:latin typeface="+mn-lt"/>
              </a:rPr>
              <a:t>.</a:t>
            </a:r>
          </a:p>
        </p:txBody>
      </p:sp>
      <p:sp>
        <p:nvSpPr>
          <p:cNvPr id="13" name="Text Placeholder 2"/>
          <p:cNvSpPr txBox="1">
            <a:spLocks noGrp="1"/>
          </p:cNvSpPr>
          <p:nvPr>
            <p:ph type="body" sz="quarter" idx="18"/>
          </p:nvPr>
        </p:nvSpPr>
        <p:spPr>
          <a:xfrm>
            <a:off x="8904312" y="179032"/>
            <a:ext cx="2848927" cy="360363"/>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2: </a:t>
            </a:r>
            <a:r>
              <a:rPr lang="en-GB" sz="900" kern="0" dirty="0" err="1">
                <a:latin typeface="Calibri" panose="020F0502020204030204" pitchFamily="34" charset="0"/>
                <a:cs typeface="Calibri" panose="020F0502020204030204" pitchFamily="34" charset="0"/>
              </a:rPr>
              <a:t>validatie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berekening</a:t>
            </a:r>
            <a:r>
              <a:rPr lang="en-GB" sz="900" kern="0" dirty="0">
                <a:latin typeface="Calibri" panose="020F0502020204030204" pitchFamily="34" charset="0"/>
                <a:cs typeface="Calibri" panose="020F0502020204030204" pitchFamily="34" charset="0"/>
              </a:rPr>
              <a:t> tov </a:t>
            </a:r>
            <a:r>
              <a:rPr lang="en-GB" sz="900" kern="0" dirty="0" err="1">
                <a:latin typeface="Calibri" panose="020F0502020204030204" pitchFamily="34" charset="0"/>
                <a:cs typeface="Calibri" panose="020F0502020204030204" pitchFamily="34" charset="0"/>
              </a:rPr>
              <a:t>terrein</a:t>
            </a:r>
            <a:r>
              <a:rPr lang="en-GB" sz="900" kern="0" dirty="0">
                <a:latin typeface="Calibri" panose="020F0502020204030204" pitchFamily="34" charset="0"/>
                <a:cs typeface="Calibri" panose="020F0502020204030204" pitchFamily="34" charset="0"/>
              </a:rPr>
              <a:t> </a:t>
            </a:r>
          </a:p>
        </p:txBody>
      </p:sp>
      <p:pic>
        <p:nvPicPr>
          <p:cNvPr id="2" name="Picture 1"/>
          <p:cNvPicPr>
            <a:picLocks noChangeAspect="1"/>
          </p:cNvPicPr>
          <p:nvPr/>
        </p:nvPicPr>
        <p:blipFill>
          <a:blip r:embed="rId2"/>
          <a:stretch>
            <a:fillRect/>
          </a:stretch>
        </p:blipFill>
        <p:spPr>
          <a:xfrm>
            <a:off x="2063552" y="1052736"/>
            <a:ext cx="7920880" cy="2452603"/>
          </a:xfrm>
          <a:prstGeom prst="rect">
            <a:avLst/>
          </a:prstGeom>
        </p:spPr>
      </p:pic>
      <p:sp>
        <p:nvSpPr>
          <p:cNvPr id="3" name="Rectangle 2"/>
          <p:cNvSpPr/>
          <p:nvPr/>
        </p:nvSpPr>
        <p:spPr>
          <a:xfrm>
            <a:off x="4223792" y="2492896"/>
            <a:ext cx="1152128"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4637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5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59697" y="4141438"/>
            <a:ext cx="823189" cy="27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69"/>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03196" y="4859121"/>
            <a:ext cx="3682800" cy="121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69"/>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59621" y="1753688"/>
            <a:ext cx="3682800" cy="123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8"/>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48001" y="219522"/>
            <a:ext cx="3682246" cy="113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itle 1"/>
          <p:cNvSpPr>
            <a:spLocks noGrp="1"/>
          </p:cNvSpPr>
          <p:nvPr>
            <p:ph type="title" idx="4294967295"/>
          </p:nvPr>
        </p:nvSpPr>
        <p:spPr>
          <a:xfrm>
            <a:off x="1207209" y="393262"/>
            <a:ext cx="3590925" cy="887413"/>
          </a:xfrm>
          <a:prstGeom prst="rect">
            <a:avLst/>
          </a:prstGeom>
        </p:spPr>
        <p:txBody>
          <a:bodyPr/>
          <a:lstStyle/>
          <a:p>
            <a:pPr marL="442913" indent="-442913"/>
            <a:r>
              <a:rPr lang="en-US" sz="1600" b="1" dirty="0" err="1">
                <a:solidFill>
                  <a:schemeClr val="accent1"/>
                </a:solidFill>
                <a:latin typeface="+mn-lt"/>
              </a:rPr>
              <a:t>Controle</a:t>
            </a:r>
            <a:r>
              <a:rPr lang="en-US" sz="1600" b="1" dirty="0">
                <a:solidFill>
                  <a:schemeClr val="accent1"/>
                </a:solidFill>
                <a:latin typeface="+mn-lt"/>
              </a:rPr>
              <a:t> van de </a:t>
            </a:r>
            <a:r>
              <a:rPr lang="en-US" sz="1600" b="1" dirty="0" err="1">
                <a:solidFill>
                  <a:schemeClr val="accent1"/>
                </a:solidFill>
                <a:latin typeface="+mn-lt"/>
              </a:rPr>
              <a:t>zichtbaarheid</a:t>
            </a:r>
            <a:r>
              <a:rPr lang="en-US" sz="1600" b="1" dirty="0">
                <a:solidFill>
                  <a:schemeClr val="accent1"/>
                </a:solidFill>
                <a:latin typeface="+mn-lt"/>
              </a:rPr>
              <a:t> van de </a:t>
            </a:r>
            <a:r>
              <a:rPr lang="en-US" sz="1600" b="1" dirty="0" err="1">
                <a:solidFill>
                  <a:schemeClr val="accent1"/>
                </a:solidFill>
                <a:latin typeface="+mn-lt"/>
              </a:rPr>
              <a:t>detectiepunten</a:t>
            </a:r>
            <a:r>
              <a:rPr lang="en-US" sz="1600" b="1" dirty="0">
                <a:solidFill>
                  <a:schemeClr val="accent1"/>
                </a:solidFill>
                <a:latin typeface="+mn-lt"/>
              </a:rPr>
              <a:t> door de </a:t>
            </a:r>
            <a:r>
              <a:rPr lang="en-US" sz="1600" b="1" dirty="0" err="1">
                <a:solidFill>
                  <a:schemeClr val="accent1"/>
                </a:solidFill>
                <a:latin typeface="+mn-lt"/>
              </a:rPr>
              <a:t>kijkuit</a:t>
            </a:r>
            <a:br>
              <a:rPr lang="en-US" sz="1600" b="1" dirty="0">
                <a:solidFill>
                  <a:schemeClr val="accent1"/>
                </a:solidFill>
                <a:latin typeface="+mn-lt"/>
              </a:rPr>
            </a:br>
            <a:endParaRPr lang="en-US" sz="1800" b="1" dirty="0">
              <a:solidFill>
                <a:schemeClr val="accent1"/>
              </a:solidFill>
              <a:latin typeface="+mn-lt"/>
            </a:endParaRPr>
          </a:p>
        </p:txBody>
      </p:sp>
      <p:sp>
        <p:nvSpPr>
          <p:cNvPr id="12" name="Line Callout 1 11"/>
          <p:cNvSpPr/>
          <p:nvPr/>
        </p:nvSpPr>
        <p:spPr bwMode="auto">
          <a:xfrm>
            <a:off x="5222194" y="136922"/>
            <a:ext cx="4048261" cy="1322477"/>
          </a:xfrm>
          <a:prstGeom prst="borderCallout1">
            <a:avLst>
              <a:gd name="adj1" fmla="val 56202"/>
              <a:gd name="adj2" fmla="val -1329"/>
              <a:gd name="adj3" fmla="val 234220"/>
              <a:gd name="adj4" fmla="val -24670"/>
            </a:avLst>
          </a:prstGeom>
          <a:noFill/>
          <a:ln w="127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cxnSp>
        <p:nvCxnSpPr>
          <p:cNvPr id="30" name="Straight Arrow Connector 29"/>
          <p:cNvCxnSpPr/>
          <p:nvPr/>
        </p:nvCxnSpPr>
        <p:spPr bwMode="auto">
          <a:xfrm>
            <a:off x="7655397" y="1135781"/>
            <a:ext cx="1074787" cy="0"/>
          </a:xfrm>
          <a:prstGeom prst="straightConnector1">
            <a:avLst/>
          </a:prstGeom>
          <a:solidFill>
            <a:schemeClr val="accent1"/>
          </a:solidFill>
          <a:ln w="38100" cap="flat" cmpd="sng" algn="ctr">
            <a:solidFill>
              <a:srgbClr val="FF9999"/>
            </a:solidFill>
            <a:prstDash val="solid"/>
            <a:round/>
            <a:headEnd type="none" w="med" len="med"/>
            <a:tailEnd type="arrow"/>
          </a:ln>
          <a:effectLst/>
        </p:spPr>
      </p:cxnSp>
      <p:sp>
        <p:nvSpPr>
          <p:cNvPr id="13" name="Line Callout 1 12"/>
          <p:cNvSpPr/>
          <p:nvPr/>
        </p:nvSpPr>
        <p:spPr bwMode="auto">
          <a:xfrm>
            <a:off x="5222194" y="1710988"/>
            <a:ext cx="4048261" cy="1322477"/>
          </a:xfrm>
          <a:prstGeom prst="borderCallout1">
            <a:avLst>
              <a:gd name="adj1" fmla="val 53321"/>
              <a:gd name="adj2" fmla="val -1800"/>
              <a:gd name="adj3" fmla="val 137709"/>
              <a:gd name="adj4" fmla="val -23813"/>
            </a:avLst>
          </a:prstGeom>
          <a:noFill/>
          <a:ln w="127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6" name="Line Callout 1 15"/>
          <p:cNvSpPr/>
          <p:nvPr/>
        </p:nvSpPr>
        <p:spPr bwMode="auto">
          <a:xfrm>
            <a:off x="5222193" y="3285054"/>
            <a:ext cx="4048261" cy="1322477"/>
          </a:xfrm>
          <a:prstGeom prst="borderCallout1">
            <a:avLst>
              <a:gd name="adj1" fmla="val 53321"/>
              <a:gd name="adj2" fmla="val -1800"/>
              <a:gd name="adj3" fmla="val 43357"/>
              <a:gd name="adj4" fmla="val -23577"/>
            </a:avLst>
          </a:prstGeom>
          <a:noFill/>
          <a:ln w="127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24" name="Line Callout 1 23"/>
          <p:cNvSpPr/>
          <p:nvPr/>
        </p:nvSpPr>
        <p:spPr bwMode="auto">
          <a:xfrm>
            <a:off x="5222192" y="4859121"/>
            <a:ext cx="4048261" cy="1322477"/>
          </a:xfrm>
          <a:prstGeom prst="borderCallout1">
            <a:avLst>
              <a:gd name="adj1" fmla="val 53321"/>
              <a:gd name="adj2" fmla="val -1800"/>
              <a:gd name="adj3" fmla="val -55316"/>
              <a:gd name="adj4" fmla="val -24282"/>
            </a:avLst>
          </a:prstGeom>
          <a:noFill/>
          <a:ln w="127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34" name="Rounded Rectangle 33"/>
          <p:cNvSpPr/>
          <p:nvPr/>
        </p:nvSpPr>
        <p:spPr bwMode="auto">
          <a:xfrm>
            <a:off x="1343472" y="4494419"/>
            <a:ext cx="3442534" cy="1687179"/>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432000" tIns="45720" rIns="91440" bIns="45720" numCol="1" rtlCol="0" anchor="ctr" anchorCtr="0" compatLnSpc="1">
            <a:prstTxWarp prst="textNoShape">
              <a:avLst/>
            </a:prstTxWarp>
          </a:bodyPr>
          <a:lstStyle/>
          <a:p>
            <a:pPr algn="just"/>
            <a:r>
              <a:rPr lang="en-US" sz="1000" dirty="0" err="1">
                <a:solidFill>
                  <a:schemeClr val="accent2"/>
                </a:solidFill>
                <a:latin typeface="+mn-lt"/>
              </a:rPr>
              <a:t>betekent</a:t>
            </a:r>
            <a:r>
              <a:rPr lang="en-US" sz="1000" dirty="0">
                <a:solidFill>
                  <a:schemeClr val="accent2"/>
                </a:solidFill>
                <a:latin typeface="+mn-lt"/>
              </a:rPr>
              <a:t> </a:t>
            </a:r>
            <a:r>
              <a:rPr lang="en-US" sz="1000" dirty="0" err="1">
                <a:solidFill>
                  <a:schemeClr val="accent2"/>
                </a:solidFill>
                <a:latin typeface="+mn-lt"/>
              </a:rPr>
              <a:t>dat</a:t>
            </a:r>
            <a:r>
              <a:rPr lang="en-US" sz="1000" dirty="0">
                <a:solidFill>
                  <a:schemeClr val="accent2"/>
                </a:solidFill>
                <a:latin typeface="+mn-lt"/>
              </a:rPr>
              <a:t> de </a:t>
            </a:r>
            <a:r>
              <a:rPr lang="en-US" sz="1000" dirty="0" err="1">
                <a:solidFill>
                  <a:schemeClr val="accent2"/>
                </a:solidFill>
                <a:latin typeface="+mn-lt"/>
              </a:rPr>
              <a:t>theoretische</a:t>
            </a:r>
            <a:r>
              <a:rPr lang="en-US" sz="1000" dirty="0">
                <a:solidFill>
                  <a:schemeClr val="accent2"/>
                </a:solidFill>
                <a:latin typeface="+mn-lt"/>
              </a:rPr>
              <a:t> </a:t>
            </a:r>
            <a:r>
              <a:rPr lang="en-US" sz="1000" dirty="0" err="1">
                <a:solidFill>
                  <a:schemeClr val="accent2"/>
                </a:solidFill>
                <a:latin typeface="+mn-lt"/>
              </a:rPr>
              <a:t>studie</a:t>
            </a:r>
            <a:r>
              <a:rPr lang="en-US" sz="1000" dirty="0">
                <a:solidFill>
                  <a:schemeClr val="accent2"/>
                </a:solidFill>
                <a:latin typeface="+mn-lt"/>
              </a:rPr>
              <a:t> </a:t>
            </a:r>
            <a:r>
              <a:rPr lang="en-US" sz="1000" b="1" dirty="0" err="1">
                <a:solidFill>
                  <a:schemeClr val="accent2"/>
                </a:solidFill>
                <a:latin typeface="+mn-lt"/>
              </a:rPr>
              <a:t>gevalideerd</a:t>
            </a:r>
            <a:r>
              <a:rPr lang="en-US" sz="1000" dirty="0">
                <a:solidFill>
                  <a:schemeClr val="accent2"/>
                </a:solidFill>
                <a:latin typeface="+mn-lt"/>
              </a:rPr>
              <a:t> </a:t>
            </a:r>
            <a:r>
              <a:rPr lang="en-US" sz="1000" dirty="0" err="1">
                <a:solidFill>
                  <a:schemeClr val="accent2"/>
                </a:solidFill>
                <a:latin typeface="+mn-lt"/>
              </a:rPr>
              <a:t>wordt</a:t>
            </a:r>
            <a:r>
              <a:rPr lang="en-US" sz="1000" dirty="0">
                <a:solidFill>
                  <a:schemeClr val="accent2"/>
                </a:solidFill>
                <a:latin typeface="+mn-lt"/>
              </a:rPr>
              <a:t> </a:t>
            </a:r>
            <a:r>
              <a:rPr lang="en-US" sz="1000" dirty="0" err="1">
                <a:solidFill>
                  <a:schemeClr val="accent2"/>
                </a:solidFill>
                <a:latin typeface="+mn-lt"/>
              </a:rPr>
              <a:t>voor</a:t>
            </a:r>
            <a:r>
              <a:rPr lang="en-US" sz="1000" dirty="0">
                <a:solidFill>
                  <a:schemeClr val="accent2"/>
                </a:solidFill>
                <a:latin typeface="+mn-lt"/>
              </a:rPr>
              <a:t> wat </a:t>
            </a:r>
            <a:r>
              <a:rPr lang="en-US" sz="1000" dirty="0" err="1">
                <a:solidFill>
                  <a:schemeClr val="accent2"/>
                </a:solidFill>
                <a:latin typeface="+mn-lt"/>
              </a:rPr>
              <a:t>betreft</a:t>
            </a:r>
            <a:r>
              <a:rPr lang="en-US" sz="1000" dirty="0">
                <a:solidFill>
                  <a:schemeClr val="accent2"/>
                </a:solidFill>
                <a:latin typeface="+mn-lt"/>
              </a:rPr>
              <a:t> de </a:t>
            </a:r>
            <a:r>
              <a:rPr lang="en-US" sz="1000" dirty="0" err="1">
                <a:solidFill>
                  <a:schemeClr val="accent2"/>
                </a:solidFill>
                <a:latin typeface="+mn-lt"/>
              </a:rPr>
              <a:t>zichtbaarheid</a:t>
            </a:r>
            <a:r>
              <a:rPr lang="en-US" sz="1000" dirty="0">
                <a:solidFill>
                  <a:schemeClr val="accent2"/>
                </a:solidFill>
                <a:latin typeface="+mn-lt"/>
              </a:rPr>
              <a:t> van de </a:t>
            </a:r>
            <a:r>
              <a:rPr lang="en-US" sz="1000" dirty="0" err="1">
                <a:solidFill>
                  <a:schemeClr val="accent2"/>
                </a:solidFill>
                <a:latin typeface="+mn-lt"/>
              </a:rPr>
              <a:t>detectiepunten</a:t>
            </a:r>
            <a:r>
              <a:rPr lang="en-US" sz="1000" dirty="0">
                <a:solidFill>
                  <a:schemeClr val="accent2"/>
                </a:solidFill>
                <a:latin typeface="+mn-lt"/>
              </a:rPr>
              <a:t> </a:t>
            </a:r>
            <a:r>
              <a:rPr lang="en-US" sz="1000" dirty="0" err="1">
                <a:solidFill>
                  <a:schemeClr val="accent2"/>
                </a:solidFill>
                <a:latin typeface="+mn-lt"/>
              </a:rPr>
              <a:t>voor</a:t>
            </a:r>
            <a:r>
              <a:rPr lang="en-US" sz="1000" dirty="0">
                <a:solidFill>
                  <a:schemeClr val="accent2"/>
                </a:solidFill>
                <a:latin typeface="+mn-lt"/>
              </a:rPr>
              <a:t> de </a:t>
            </a:r>
            <a:r>
              <a:rPr lang="en-US" sz="1000" dirty="0" err="1">
                <a:solidFill>
                  <a:schemeClr val="accent2"/>
                </a:solidFill>
                <a:latin typeface="+mn-lt"/>
              </a:rPr>
              <a:t>kijkuit</a:t>
            </a:r>
            <a:r>
              <a:rPr lang="en-US" sz="1000" dirty="0">
                <a:solidFill>
                  <a:schemeClr val="accent2"/>
                </a:solidFill>
                <a:latin typeface="+mn-lt"/>
              </a:rPr>
              <a:t>.</a:t>
            </a:r>
          </a:p>
          <a:p>
            <a:pPr algn="just"/>
            <a:endParaRPr lang="en-US" sz="1000" dirty="0">
              <a:solidFill>
                <a:schemeClr val="accent2"/>
              </a:solidFill>
              <a:latin typeface="+mn-lt"/>
            </a:endParaRPr>
          </a:p>
          <a:p>
            <a:pPr algn="just"/>
            <a:r>
              <a:rPr lang="en-US" sz="1000" dirty="0" err="1">
                <a:solidFill>
                  <a:schemeClr val="accent2"/>
                </a:solidFill>
                <a:latin typeface="+mn-lt"/>
              </a:rPr>
              <a:t>betekent</a:t>
            </a:r>
            <a:r>
              <a:rPr lang="en-US" sz="1000" dirty="0">
                <a:solidFill>
                  <a:schemeClr val="accent2"/>
                </a:solidFill>
                <a:latin typeface="+mn-lt"/>
              </a:rPr>
              <a:t> </a:t>
            </a:r>
            <a:r>
              <a:rPr lang="en-US" sz="1000" dirty="0" err="1">
                <a:solidFill>
                  <a:schemeClr val="accent2"/>
                </a:solidFill>
                <a:latin typeface="+mn-lt"/>
              </a:rPr>
              <a:t>dat</a:t>
            </a:r>
            <a:r>
              <a:rPr lang="en-US" sz="1000" dirty="0">
                <a:solidFill>
                  <a:schemeClr val="accent2"/>
                </a:solidFill>
                <a:latin typeface="+mn-lt"/>
              </a:rPr>
              <a:t> de </a:t>
            </a:r>
            <a:r>
              <a:rPr lang="en-US" sz="1000" dirty="0" err="1">
                <a:solidFill>
                  <a:schemeClr val="accent2"/>
                </a:solidFill>
                <a:latin typeface="+mn-lt"/>
              </a:rPr>
              <a:t>theoretische</a:t>
            </a:r>
            <a:r>
              <a:rPr lang="en-US" sz="1000" dirty="0">
                <a:solidFill>
                  <a:schemeClr val="accent2"/>
                </a:solidFill>
                <a:latin typeface="+mn-lt"/>
              </a:rPr>
              <a:t> </a:t>
            </a:r>
            <a:r>
              <a:rPr lang="en-US" sz="1000" dirty="0" err="1">
                <a:solidFill>
                  <a:schemeClr val="accent2"/>
                </a:solidFill>
                <a:latin typeface="+mn-lt"/>
              </a:rPr>
              <a:t>studie</a:t>
            </a:r>
            <a:r>
              <a:rPr lang="en-US" sz="1000" dirty="0">
                <a:solidFill>
                  <a:schemeClr val="accent2"/>
                </a:solidFill>
                <a:latin typeface="+mn-lt"/>
              </a:rPr>
              <a:t> </a:t>
            </a:r>
            <a:r>
              <a:rPr lang="en-US" sz="1000" dirty="0" err="1">
                <a:solidFill>
                  <a:schemeClr val="accent2"/>
                </a:solidFill>
                <a:latin typeface="+mn-lt"/>
              </a:rPr>
              <a:t>moet</a:t>
            </a:r>
            <a:r>
              <a:rPr lang="en-US" sz="1000" dirty="0">
                <a:solidFill>
                  <a:schemeClr val="accent2"/>
                </a:solidFill>
                <a:latin typeface="+mn-lt"/>
              </a:rPr>
              <a:t> </a:t>
            </a:r>
            <a:r>
              <a:rPr lang="en-US" sz="1000" b="1" dirty="0" err="1">
                <a:solidFill>
                  <a:schemeClr val="accent2"/>
                </a:solidFill>
                <a:latin typeface="+mn-lt"/>
              </a:rPr>
              <a:t>aangepast</a:t>
            </a:r>
            <a:r>
              <a:rPr lang="en-US" sz="1000" dirty="0">
                <a:solidFill>
                  <a:schemeClr val="accent2"/>
                </a:solidFill>
                <a:latin typeface="+mn-lt"/>
              </a:rPr>
              <a:t> </a:t>
            </a:r>
            <a:r>
              <a:rPr lang="en-US" sz="1000" dirty="0" err="1">
                <a:solidFill>
                  <a:schemeClr val="accent2"/>
                </a:solidFill>
                <a:latin typeface="+mn-lt"/>
              </a:rPr>
              <a:t>worden</a:t>
            </a:r>
            <a:r>
              <a:rPr lang="en-US" sz="1000" dirty="0">
                <a:solidFill>
                  <a:schemeClr val="accent2"/>
                </a:solidFill>
                <a:latin typeface="+mn-lt"/>
              </a:rPr>
              <a:t> om het </a:t>
            </a:r>
            <a:r>
              <a:rPr lang="en-US" sz="1000" dirty="0" err="1">
                <a:solidFill>
                  <a:schemeClr val="accent2"/>
                </a:solidFill>
                <a:latin typeface="+mn-lt"/>
              </a:rPr>
              <a:t>probleem</a:t>
            </a:r>
            <a:r>
              <a:rPr lang="en-US" sz="1000" dirty="0">
                <a:solidFill>
                  <a:schemeClr val="accent2"/>
                </a:solidFill>
                <a:latin typeface="+mn-lt"/>
              </a:rPr>
              <a:t> van de </a:t>
            </a:r>
            <a:r>
              <a:rPr lang="en-US" sz="1000" dirty="0" err="1">
                <a:solidFill>
                  <a:schemeClr val="accent2"/>
                </a:solidFill>
                <a:latin typeface="+mn-lt"/>
              </a:rPr>
              <a:t>zichtbaarheid</a:t>
            </a:r>
            <a:r>
              <a:rPr lang="en-US" sz="1000" dirty="0">
                <a:solidFill>
                  <a:schemeClr val="accent2"/>
                </a:solidFill>
                <a:latin typeface="+mn-lt"/>
              </a:rPr>
              <a:t> van de </a:t>
            </a:r>
            <a:r>
              <a:rPr lang="en-US" sz="1000" dirty="0" err="1">
                <a:solidFill>
                  <a:schemeClr val="accent2"/>
                </a:solidFill>
                <a:latin typeface="+mn-lt"/>
              </a:rPr>
              <a:t>detectiepunten</a:t>
            </a:r>
            <a:r>
              <a:rPr lang="en-US" sz="1000" dirty="0">
                <a:solidFill>
                  <a:schemeClr val="accent2"/>
                </a:solidFill>
                <a:latin typeface="+mn-lt"/>
              </a:rPr>
              <a:t> (links, </a:t>
            </a:r>
            <a:r>
              <a:rPr lang="en-US" sz="1000" dirty="0" err="1">
                <a:solidFill>
                  <a:schemeClr val="accent2"/>
                </a:solidFill>
                <a:latin typeface="+mn-lt"/>
              </a:rPr>
              <a:t>rechts</a:t>
            </a:r>
            <a:r>
              <a:rPr lang="en-US" sz="1000" dirty="0">
                <a:solidFill>
                  <a:schemeClr val="accent2"/>
                </a:solidFill>
                <a:latin typeface="+mn-lt"/>
              </a:rPr>
              <a:t> of </a:t>
            </a:r>
            <a:r>
              <a:rPr lang="en-US" sz="1000" dirty="0" err="1">
                <a:solidFill>
                  <a:schemeClr val="accent2"/>
                </a:solidFill>
                <a:latin typeface="+mn-lt"/>
              </a:rPr>
              <a:t>langs</a:t>
            </a:r>
            <a:r>
              <a:rPr lang="en-US" sz="1000" dirty="0">
                <a:solidFill>
                  <a:schemeClr val="accent2"/>
                </a:solidFill>
                <a:latin typeface="+mn-lt"/>
              </a:rPr>
              <a:t> </a:t>
            </a:r>
            <a:r>
              <a:rPr lang="en-US" sz="1000" dirty="0" err="1">
                <a:solidFill>
                  <a:schemeClr val="accent2"/>
                </a:solidFill>
                <a:latin typeface="+mn-lt"/>
              </a:rPr>
              <a:t>beide</a:t>
            </a:r>
            <a:r>
              <a:rPr lang="en-US" sz="1000" dirty="0">
                <a:solidFill>
                  <a:schemeClr val="accent2"/>
                </a:solidFill>
                <a:latin typeface="+mn-lt"/>
              </a:rPr>
              <a:t> </a:t>
            </a:r>
            <a:r>
              <a:rPr lang="en-US" sz="1000" dirty="0" err="1">
                <a:solidFill>
                  <a:schemeClr val="accent2"/>
                </a:solidFill>
                <a:latin typeface="+mn-lt"/>
              </a:rPr>
              <a:t>kanten</a:t>
            </a:r>
            <a:r>
              <a:rPr lang="en-US" sz="1000" dirty="0">
                <a:solidFill>
                  <a:schemeClr val="accent2"/>
                </a:solidFill>
                <a:latin typeface="+mn-lt"/>
              </a:rPr>
              <a:t> van de </a:t>
            </a:r>
            <a:r>
              <a:rPr lang="en-US" sz="1000" dirty="0" err="1">
                <a:solidFill>
                  <a:schemeClr val="accent2"/>
                </a:solidFill>
                <a:latin typeface="+mn-lt"/>
              </a:rPr>
              <a:t>kijkuit</a:t>
            </a:r>
            <a:r>
              <a:rPr lang="en-US" sz="1000" dirty="0">
                <a:solidFill>
                  <a:schemeClr val="accent2"/>
                </a:solidFill>
                <a:latin typeface="+mn-lt"/>
              </a:rPr>
              <a:t>) op </a:t>
            </a:r>
            <a:r>
              <a:rPr lang="en-US" sz="1000" dirty="0" err="1">
                <a:solidFill>
                  <a:schemeClr val="accent2"/>
                </a:solidFill>
                <a:latin typeface="+mn-lt"/>
              </a:rPr>
              <a:t>te</a:t>
            </a:r>
            <a:r>
              <a:rPr lang="en-US" sz="1000" dirty="0">
                <a:solidFill>
                  <a:schemeClr val="accent2"/>
                </a:solidFill>
                <a:latin typeface="+mn-lt"/>
              </a:rPr>
              <a:t> </a:t>
            </a:r>
            <a:r>
              <a:rPr lang="en-US" sz="1000" dirty="0" err="1">
                <a:solidFill>
                  <a:schemeClr val="accent2"/>
                </a:solidFill>
                <a:latin typeface="+mn-lt"/>
              </a:rPr>
              <a:t>lossen</a:t>
            </a:r>
            <a:r>
              <a:rPr lang="en-US" sz="1000" dirty="0">
                <a:solidFill>
                  <a:schemeClr val="accent2"/>
                </a:solidFill>
                <a:latin typeface="+mn-lt"/>
              </a:rPr>
              <a:t>.</a:t>
            </a:r>
          </a:p>
          <a:p>
            <a:pPr algn="just"/>
            <a:r>
              <a:rPr lang="en-US" sz="1000" i="1" dirty="0" err="1">
                <a:solidFill>
                  <a:schemeClr val="accent2"/>
                </a:solidFill>
                <a:latin typeface="+mn-lt"/>
              </a:rPr>
              <a:t>Andere</a:t>
            </a:r>
            <a:r>
              <a:rPr lang="en-US" sz="1000" i="1" dirty="0">
                <a:solidFill>
                  <a:schemeClr val="accent2"/>
                </a:solidFill>
                <a:latin typeface="+mn-lt"/>
              </a:rPr>
              <a:t> criteria (</a:t>
            </a:r>
            <a:r>
              <a:rPr lang="en-US" sz="1000" i="1" dirty="0" err="1">
                <a:solidFill>
                  <a:schemeClr val="accent2"/>
                </a:solidFill>
                <a:latin typeface="+mn-lt"/>
              </a:rPr>
              <a:t>lawaaierige</a:t>
            </a:r>
            <a:r>
              <a:rPr lang="en-US" sz="1000" i="1" dirty="0">
                <a:solidFill>
                  <a:schemeClr val="accent2"/>
                </a:solidFill>
                <a:latin typeface="+mn-lt"/>
              </a:rPr>
              <a:t> </a:t>
            </a:r>
            <a:r>
              <a:rPr lang="en-US" sz="1000" i="1" dirty="0" err="1">
                <a:solidFill>
                  <a:schemeClr val="accent2"/>
                </a:solidFill>
                <a:latin typeface="+mn-lt"/>
              </a:rPr>
              <a:t>werken</a:t>
            </a:r>
            <a:r>
              <a:rPr lang="en-US" sz="1000" i="1" dirty="0">
                <a:solidFill>
                  <a:schemeClr val="accent2"/>
                </a:solidFill>
                <a:latin typeface="+mn-lt"/>
              </a:rPr>
              <a:t> </a:t>
            </a:r>
            <a:r>
              <a:rPr lang="en-US" sz="1000" i="1" dirty="0" err="1">
                <a:solidFill>
                  <a:schemeClr val="accent2"/>
                </a:solidFill>
                <a:latin typeface="+mn-lt"/>
              </a:rPr>
              <a:t>bijv</a:t>
            </a:r>
            <a:r>
              <a:rPr lang="en-US" sz="1000" i="1" dirty="0">
                <a:solidFill>
                  <a:schemeClr val="accent2"/>
                </a:solidFill>
                <a:latin typeface="+mn-lt"/>
              </a:rPr>
              <a:t>.) </a:t>
            </a:r>
            <a:r>
              <a:rPr lang="en-US" sz="1000" i="1" dirty="0" err="1">
                <a:solidFill>
                  <a:schemeClr val="accent2"/>
                </a:solidFill>
                <a:latin typeface="+mn-lt"/>
              </a:rPr>
              <a:t>dienen</a:t>
            </a:r>
            <a:r>
              <a:rPr lang="en-US" sz="1000" i="1" dirty="0">
                <a:solidFill>
                  <a:schemeClr val="accent2"/>
                </a:solidFill>
                <a:latin typeface="+mn-lt"/>
              </a:rPr>
              <a:t> nog </a:t>
            </a:r>
            <a:r>
              <a:rPr lang="en-US" sz="1000" i="1" dirty="0" err="1">
                <a:solidFill>
                  <a:schemeClr val="accent2"/>
                </a:solidFill>
                <a:latin typeface="+mn-lt"/>
              </a:rPr>
              <a:t>te</a:t>
            </a:r>
            <a:r>
              <a:rPr lang="en-US" sz="1000" i="1" dirty="0">
                <a:solidFill>
                  <a:schemeClr val="accent2"/>
                </a:solidFill>
                <a:latin typeface="+mn-lt"/>
              </a:rPr>
              <a:t> </a:t>
            </a:r>
            <a:r>
              <a:rPr lang="en-US" sz="1000" i="1" dirty="0" err="1">
                <a:solidFill>
                  <a:schemeClr val="accent2"/>
                </a:solidFill>
                <a:latin typeface="+mn-lt"/>
              </a:rPr>
              <a:t>worden</a:t>
            </a:r>
            <a:r>
              <a:rPr lang="en-US" sz="1000" i="1" dirty="0">
                <a:solidFill>
                  <a:schemeClr val="accent2"/>
                </a:solidFill>
                <a:latin typeface="+mn-lt"/>
              </a:rPr>
              <a:t> </a:t>
            </a:r>
            <a:r>
              <a:rPr lang="en-US" sz="1000" i="1" dirty="0" err="1">
                <a:solidFill>
                  <a:schemeClr val="accent2"/>
                </a:solidFill>
                <a:latin typeface="+mn-lt"/>
              </a:rPr>
              <a:t>onderzocht</a:t>
            </a:r>
            <a:r>
              <a:rPr lang="en-US" sz="1000" i="1" dirty="0">
                <a:solidFill>
                  <a:schemeClr val="accent2"/>
                </a:solidFill>
                <a:latin typeface="+mn-lt"/>
              </a:rPr>
              <a:t>.</a:t>
            </a:r>
          </a:p>
        </p:txBody>
      </p:sp>
      <p:pic>
        <p:nvPicPr>
          <p:cNvPr id="35" name="Picture 11" descr="D:\Documents And Settings\GQR7802\Local Settings\Temporary Internet Files\Content.IE5\HNYX0581\MC90044131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0889" y="4607531"/>
            <a:ext cx="335230" cy="273069"/>
          </a:xfrm>
          <a:prstGeom prst="rect">
            <a:avLst/>
          </a:prstGeom>
          <a:noFill/>
          <a:ln w="9525">
            <a:noFill/>
            <a:miter lim="800000"/>
            <a:headEnd/>
            <a:tailEnd/>
          </a:ln>
        </p:spPr>
      </p:pic>
      <p:pic>
        <p:nvPicPr>
          <p:cNvPr id="36" name="Picture 55"/>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6814" y="5226825"/>
            <a:ext cx="238413" cy="23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5"/>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08357" y="1638669"/>
            <a:ext cx="476827" cy="4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D:\Documents And Settings\GQR7802\Local Settings\Temporary Internet Files\Content.IE5\HNYX0581\MC900441310[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085996" y="128060"/>
            <a:ext cx="583375" cy="475200"/>
          </a:xfrm>
          <a:prstGeom prst="rect">
            <a:avLst/>
          </a:prstGeom>
          <a:noFill/>
          <a:ln w="9525">
            <a:noFill/>
            <a:miter lim="800000"/>
            <a:headEnd/>
            <a:tailEnd/>
          </a:ln>
        </p:spPr>
      </p:pic>
      <p:pic>
        <p:nvPicPr>
          <p:cNvPr id="21" name="Picture 55"/>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08356" y="3315892"/>
            <a:ext cx="476827" cy="4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5"/>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08357" y="4799772"/>
            <a:ext cx="476827" cy="4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68"/>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438915" y="3355635"/>
            <a:ext cx="3682800" cy="118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8" name="Straight Arrow Connector 47"/>
          <p:cNvCxnSpPr/>
          <p:nvPr/>
        </p:nvCxnSpPr>
        <p:spPr bwMode="auto">
          <a:xfrm flipH="1">
            <a:off x="5963420" y="1138087"/>
            <a:ext cx="1074787" cy="0"/>
          </a:xfrm>
          <a:prstGeom prst="straightConnector1">
            <a:avLst/>
          </a:prstGeom>
          <a:solidFill>
            <a:schemeClr val="accent1"/>
          </a:solidFill>
          <a:ln w="38100" cap="flat" cmpd="sng" algn="ctr">
            <a:solidFill>
              <a:srgbClr val="FF9999"/>
            </a:solidFill>
            <a:prstDash val="solid"/>
            <a:round/>
            <a:headEnd type="none" w="med" len="med"/>
            <a:tailEnd type="arrow"/>
          </a:ln>
          <a:effectLst/>
        </p:spPr>
      </p:cxnSp>
      <p:cxnSp>
        <p:nvCxnSpPr>
          <p:cNvPr id="49" name="Straight Arrow Connector 48"/>
          <p:cNvCxnSpPr/>
          <p:nvPr/>
        </p:nvCxnSpPr>
        <p:spPr bwMode="auto">
          <a:xfrm>
            <a:off x="7671421" y="2737495"/>
            <a:ext cx="1074787" cy="0"/>
          </a:xfrm>
          <a:prstGeom prst="straightConnector1">
            <a:avLst/>
          </a:prstGeom>
          <a:solidFill>
            <a:schemeClr val="accent1"/>
          </a:solidFill>
          <a:ln w="38100" cap="flat" cmpd="sng" algn="ctr">
            <a:solidFill>
              <a:srgbClr val="FF9999"/>
            </a:solidFill>
            <a:prstDash val="solid"/>
            <a:round/>
            <a:headEnd type="none" w="med" len="med"/>
            <a:tailEnd type="arrow"/>
          </a:ln>
          <a:effectLst/>
        </p:spPr>
      </p:cxnSp>
      <p:cxnSp>
        <p:nvCxnSpPr>
          <p:cNvPr id="51" name="Straight Arrow Connector 50"/>
          <p:cNvCxnSpPr/>
          <p:nvPr/>
        </p:nvCxnSpPr>
        <p:spPr bwMode="auto">
          <a:xfrm flipH="1">
            <a:off x="5979444" y="2739801"/>
            <a:ext cx="1074787" cy="0"/>
          </a:xfrm>
          <a:prstGeom prst="straightConnector1">
            <a:avLst/>
          </a:prstGeom>
          <a:solidFill>
            <a:schemeClr val="accent1"/>
          </a:solidFill>
          <a:ln w="38100" cap="flat" cmpd="sng" algn="ctr">
            <a:solidFill>
              <a:srgbClr val="FF9999"/>
            </a:solidFill>
            <a:prstDash val="solid"/>
            <a:round/>
            <a:headEnd type="none" w="med" len="med"/>
            <a:tailEnd type="arrow"/>
          </a:ln>
          <a:effectLst/>
        </p:spPr>
      </p:cxnSp>
      <p:cxnSp>
        <p:nvCxnSpPr>
          <p:cNvPr id="52" name="Straight Arrow Connector 51"/>
          <p:cNvCxnSpPr/>
          <p:nvPr/>
        </p:nvCxnSpPr>
        <p:spPr bwMode="auto">
          <a:xfrm>
            <a:off x="7663185" y="4283594"/>
            <a:ext cx="1074787" cy="0"/>
          </a:xfrm>
          <a:prstGeom prst="straightConnector1">
            <a:avLst/>
          </a:prstGeom>
          <a:solidFill>
            <a:schemeClr val="accent1"/>
          </a:solidFill>
          <a:ln w="38100" cap="flat" cmpd="sng" algn="ctr">
            <a:solidFill>
              <a:srgbClr val="FF9999"/>
            </a:solidFill>
            <a:prstDash val="solid"/>
            <a:round/>
            <a:headEnd type="none" w="med" len="med"/>
            <a:tailEnd type="arrow"/>
          </a:ln>
          <a:effectLst/>
        </p:spPr>
      </p:cxnSp>
      <p:cxnSp>
        <p:nvCxnSpPr>
          <p:cNvPr id="53" name="Straight Arrow Connector 52"/>
          <p:cNvCxnSpPr/>
          <p:nvPr/>
        </p:nvCxnSpPr>
        <p:spPr bwMode="auto">
          <a:xfrm flipH="1">
            <a:off x="5971208" y="4285900"/>
            <a:ext cx="1074787" cy="0"/>
          </a:xfrm>
          <a:prstGeom prst="straightConnector1">
            <a:avLst/>
          </a:prstGeom>
          <a:solidFill>
            <a:schemeClr val="accent1"/>
          </a:solidFill>
          <a:ln w="38100" cap="flat" cmpd="sng" algn="ctr">
            <a:solidFill>
              <a:srgbClr val="FF9999"/>
            </a:solidFill>
            <a:prstDash val="solid"/>
            <a:round/>
            <a:headEnd type="none" w="med" len="med"/>
            <a:tailEnd type="arrow"/>
          </a:ln>
          <a:effectLst/>
        </p:spPr>
      </p:cxnSp>
      <p:cxnSp>
        <p:nvCxnSpPr>
          <p:cNvPr id="54" name="Straight Arrow Connector 53"/>
          <p:cNvCxnSpPr/>
          <p:nvPr/>
        </p:nvCxnSpPr>
        <p:spPr bwMode="auto">
          <a:xfrm>
            <a:off x="7607324" y="5833839"/>
            <a:ext cx="1074787" cy="0"/>
          </a:xfrm>
          <a:prstGeom prst="straightConnector1">
            <a:avLst/>
          </a:prstGeom>
          <a:solidFill>
            <a:schemeClr val="accent1"/>
          </a:solidFill>
          <a:ln w="38100" cap="flat" cmpd="sng" algn="ctr">
            <a:solidFill>
              <a:srgbClr val="FF9999"/>
            </a:solidFill>
            <a:prstDash val="solid"/>
            <a:round/>
            <a:headEnd type="none" w="med" len="med"/>
            <a:tailEnd type="arrow"/>
          </a:ln>
          <a:effectLst/>
        </p:spPr>
      </p:cxnSp>
      <p:cxnSp>
        <p:nvCxnSpPr>
          <p:cNvPr id="55" name="Straight Arrow Connector 54"/>
          <p:cNvCxnSpPr/>
          <p:nvPr/>
        </p:nvCxnSpPr>
        <p:spPr bwMode="auto">
          <a:xfrm flipH="1">
            <a:off x="5915347" y="5836145"/>
            <a:ext cx="1074787" cy="0"/>
          </a:xfrm>
          <a:prstGeom prst="straightConnector1">
            <a:avLst/>
          </a:prstGeom>
          <a:solidFill>
            <a:schemeClr val="accent1"/>
          </a:solidFill>
          <a:ln w="38100" cap="flat" cmpd="sng" algn="ctr">
            <a:solidFill>
              <a:srgbClr val="FF9999"/>
            </a:solidFill>
            <a:prstDash val="solid"/>
            <a:round/>
            <a:headEnd type="none" w="med" len="med"/>
            <a:tailEnd type="arrow"/>
          </a:ln>
          <a:effectLst/>
        </p:spPr>
      </p:cxnSp>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1787" y="188835"/>
            <a:ext cx="333316" cy="489253"/>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1787" y="1744240"/>
            <a:ext cx="333316" cy="489253"/>
          </a:xfrm>
          <a:prstGeom prst="rect">
            <a:avLst/>
          </a:prstGeom>
        </p:spPr>
      </p:pic>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16661" y="3315892"/>
            <a:ext cx="333316" cy="489253"/>
          </a:xfrm>
          <a:prstGeom prst="rect">
            <a:avLst/>
          </a:prstGeom>
        </p:spPr>
      </p:pic>
      <p:pic>
        <p:nvPicPr>
          <p:cNvPr id="58" name="Picture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34363" y="4880600"/>
            <a:ext cx="415614" cy="610053"/>
          </a:xfrm>
          <a:prstGeom prst="rect">
            <a:avLst/>
          </a:prstGeom>
        </p:spPr>
      </p:pic>
      <p:pic>
        <p:nvPicPr>
          <p:cNvPr id="59" name="Picture 5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7406" y="2942076"/>
            <a:ext cx="527769" cy="1171717"/>
          </a:xfrm>
          <a:prstGeom prst="rect">
            <a:avLst/>
          </a:prstGeom>
        </p:spPr>
      </p:pic>
      <p:sp>
        <p:nvSpPr>
          <p:cNvPr id="38" name="Wolkvormige toelichting 17"/>
          <p:cNvSpPr/>
          <p:nvPr/>
        </p:nvSpPr>
        <p:spPr bwMode="auto">
          <a:xfrm>
            <a:off x="707003" y="1094567"/>
            <a:ext cx="2278231" cy="1788597"/>
          </a:xfrm>
          <a:prstGeom prst="cloudCallout">
            <a:avLst>
              <a:gd name="adj1" fmla="val 66302"/>
              <a:gd name="adj2" fmla="val 61615"/>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dirty="0">
                <a:solidFill>
                  <a:schemeClr val="accent1"/>
                </a:solidFill>
              </a:rPr>
              <a:t>Zijn </a:t>
            </a:r>
            <a:r>
              <a:rPr lang="nl-BE" sz="1200" b="1" dirty="0">
                <a:solidFill>
                  <a:schemeClr val="accent1"/>
                </a:solidFill>
              </a:rPr>
              <a:t>alle detectiepunten </a:t>
            </a:r>
            <a:r>
              <a:rPr lang="nl-BE" sz="1200" dirty="0">
                <a:solidFill>
                  <a:schemeClr val="accent1"/>
                </a:solidFill>
              </a:rPr>
              <a:t>zichtbaar voor de </a:t>
            </a:r>
            <a:r>
              <a:rPr lang="nl-BE" sz="1200" b="1" dirty="0">
                <a:solidFill>
                  <a:schemeClr val="accent1"/>
                </a:solidFill>
              </a:rPr>
              <a:t>kijkuit</a:t>
            </a:r>
            <a:r>
              <a:rPr lang="nl-BE" sz="1200" dirty="0">
                <a:solidFill>
                  <a:schemeClr val="accent1"/>
                </a:solidFill>
              </a:rPr>
              <a:t>?</a:t>
            </a:r>
          </a:p>
        </p:txBody>
      </p:sp>
    </p:spTree>
    <p:extLst>
      <p:ext uri="{BB962C8B-B14F-4D97-AF65-F5344CB8AC3E}">
        <p14:creationId xmlns:p14="http://schemas.microsoft.com/office/powerpoint/2010/main" val="885154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750" y="2605415"/>
            <a:ext cx="8928794" cy="2119729"/>
          </a:xfrm>
          <a:prstGeom prst="roundRect">
            <a:avLst/>
          </a:prstGeom>
          <a:ln w="12700">
            <a:solidFill>
              <a:srgbClr val="FF3300"/>
            </a:solidFill>
            <a:prstDash val="dash"/>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err="1"/>
              <a:t>Indien</a:t>
            </a:r>
            <a:r>
              <a:rPr lang="en-US" dirty="0"/>
              <a:t> het </a:t>
            </a:r>
            <a:r>
              <a:rPr lang="en-US" dirty="0" err="1"/>
              <a:t>onmogelijk</a:t>
            </a:r>
            <a:r>
              <a:rPr lang="en-US" dirty="0"/>
              <a:t> is om </a:t>
            </a:r>
            <a:r>
              <a:rPr lang="en-US" dirty="0" err="1"/>
              <a:t>een</a:t>
            </a:r>
            <a:r>
              <a:rPr lang="en-US" dirty="0"/>
              <a:t> </a:t>
            </a:r>
            <a:r>
              <a:rPr lang="en-US" dirty="0" err="1"/>
              <a:t>oplossing</a:t>
            </a:r>
            <a:r>
              <a:rPr lang="en-US" dirty="0"/>
              <a:t> </a:t>
            </a:r>
            <a:r>
              <a:rPr lang="en-US" dirty="0" err="1"/>
              <a:t>te</a:t>
            </a:r>
            <a:r>
              <a:rPr lang="en-US" dirty="0"/>
              <a:t> </a:t>
            </a:r>
            <a:r>
              <a:rPr lang="en-US" dirty="0" err="1"/>
              <a:t>vinden</a:t>
            </a:r>
            <a:r>
              <a:rPr lang="en-US" dirty="0"/>
              <a:t> met de </a:t>
            </a:r>
            <a:r>
              <a:rPr lang="en-US" dirty="0" err="1"/>
              <a:t>kijkuit</a:t>
            </a:r>
            <a:r>
              <a:rPr lang="en-US" dirty="0"/>
              <a:t> om </a:t>
            </a:r>
            <a:r>
              <a:rPr lang="en-US" dirty="0" err="1"/>
              <a:t>te</a:t>
            </a:r>
            <a:r>
              <a:rPr lang="en-US" dirty="0"/>
              <a:t> </a:t>
            </a:r>
            <a:r>
              <a:rPr lang="en-US" dirty="0" err="1"/>
              <a:t>voldoen</a:t>
            </a:r>
            <a:r>
              <a:rPr lang="en-US" dirty="0"/>
              <a:t> </a:t>
            </a:r>
            <a:r>
              <a:rPr lang="en-US" dirty="0" err="1"/>
              <a:t>aan</a:t>
            </a:r>
            <a:r>
              <a:rPr lang="en-US" dirty="0"/>
              <a:t> de </a:t>
            </a:r>
            <a:r>
              <a:rPr lang="en-US" dirty="0" err="1"/>
              <a:t>zichtbaarheidsvoorwaarden</a:t>
            </a:r>
            <a:r>
              <a:rPr lang="en-US" dirty="0"/>
              <a:t> van de </a:t>
            </a:r>
            <a:r>
              <a:rPr lang="en-US" dirty="0" err="1"/>
              <a:t>detectiepunten</a:t>
            </a:r>
            <a:r>
              <a:rPr lang="en-US" dirty="0"/>
              <a:t>, </a:t>
            </a:r>
            <a:r>
              <a:rPr lang="en-US" dirty="0" err="1"/>
              <a:t>wil</a:t>
            </a:r>
            <a:r>
              <a:rPr lang="en-US" dirty="0"/>
              <a:t> </a:t>
            </a:r>
            <a:r>
              <a:rPr lang="en-US" dirty="0" err="1"/>
              <a:t>dit</a:t>
            </a:r>
            <a:r>
              <a:rPr lang="en-US" dirty="0"/>
              <a:t> </a:t>
            </a:r>
            <a:r>
              <a:rPr lang="en-US" dirty="0" err="1"/>
              <a:t>zeggen</a:t>
            </a:r>
            <a:r>
              <a:rPr lang="en-US" dirty="0"/>
              <a:t> </a:t>
            </a:r>
            <a:r>
              <a:rPr lang="en-US" dirty="0" err="1"/>
              <a:t>dat</a:t>
            </a:r>
            <a:r>
              <a:rPr lang="en-US" dirty="0"/>
              <a:t> de </a:t>
            </a:r>
            <a:r>
              <a:rPr lang="en-US" dirty="0" err="1"/>
              <a:t>veiligheidsmissie</a:t>
            </a:r>
            <a:r>
              <a:rPr lang="en-US" dirty="0"/>
              <a:t> </a:t>
            </a:r>
            <a:r>
              <a:rPr lang="en-US" dirty="0" err="1"/>
              <a:t>niet</a:t>
            </a:r>
            <a:r>
              <a:rPr lang="en-US" dirty="0"/>
              <a:t> </a:t>
            </a:r>
            <a:r>
              <a:rPr lang="en-US" dirty="0" err="1"/>
              <a:t>kan</a:t>
            </a:r>
            <a:r>
              <a:rPr lang="en-US" dirty="0"/>
              <a:t> </a:t>
            </a:r>
            <a:r>
              <a:rPr lang="en-US" dirty="0" err="1"/>
              <a:t>verzekerd</a:t>
            </a:r>
            <a:r>
              <a:rPr lang="en-US" dirty="0"/>
              <a:t> </a:t>
            </a:r>
            <a:r>
              <a:rPr lang="en-US" dirty="0" err="1"/>
              <a:t>worden</a:t>
            </a:r>
            <a:r>
              <a:rPr lang="en-US" dirty="0"/>
              <a:t> door </a:t>
            </a:r>
            <a:r>
              <a:rPr lang="en-US" dirty="0" err="1"/>
              <a:t>één</a:t>
            </a:r>
            <a:r>
              <a:rPr lang="en-US" dirty="0"/>
              <a:t> </a:t>
            </a:r>
            <a:r>
              <a:rPr lang="en-US" dirty="0" err="1"/>
              <a:t>kijkuit</a:t>
            </a:r>
            <a:r>
              <a:rPr lang="en-US" dirty="0"/>
              <a:t>.</a:t>
            </a:r>
          </a:p>
          <a:p>
            <a:endParaRPr lang="en-US" dirty="0"/>
          </a:p>
          <a:p>
            <a:r>
              <a:rPr lang="en-US" dirty="0"/>
              <a:t>In </a:t>
            </a:r>
            <a:r>
              <a:rPr lang="en-US" dirty="0" err="1"/>
              <a:t>dat</a:t>
            </a:r>
            <a:r>
              <a:rPr lang="en-US" dirty="0"/>
              <a:t> </a:t>
            </a:r>
            <a:r>
              <a:rPr lang="en-US" dirty="0" err="1"/>
              <a:t>geval</a:t>
            </a:r>
            <a:r>
              <a:rPr lang="en-US" dirty="0"/>
              <a:t> </a:t>
            </a:r>
            <a:r>
              <a:rPr lang="en-US" dirty="0" err="1"/>
              <a:t>moet</a:t>
            </a:r>
            <a:r>
              <a:rPr lang="en-US" dirty="0"/>
              <a:t> </a:t>
            </a:r>
            <a:r>
              <a:rPr lang="en-US" dirty="0" err="1"/>
              <a:t>een</a:t>
            </a:r>
            <a:r>
              <a:rPr lang="en-US" dirty="0"/>
              <a:t> </a:t>
            </a:r>
            <a:r>
              <a:rPr lang="en-US" dirty="0" err="1"/>
              <a:t>ander</a:t>
            </a:r>
            <a:r>
              <a:rPr lang="en-US" dirty="0"/>
              <a:t> </a:t>
            </a:r>
            <a:r>
              <a:rPr lang="en-US" dirty="0" err="1"/>
              <a:t>beveiligingssysteem</a:t>
            </a:r>
            <a:r>
              <a:rPr lang="en-US" dirty="0"/>
              <a:t> </a:t>
            </a:r>
            <a:r>
              <a:rPr lang="en-US" dirty="0" err="1"/>
              <a:t>gekozen</a:t>
            </a:r>
            <a:r>
              <a:rPr lang="en-US" dirty="0"/>
              <a:t> </a:t>
            </a:r>
            <a:r>
              <a:rPr lang="en-US" dirty="0" err="1"/>
              <a:t>worden</a:t>
            </a:r>
            <a:r>
              <a:rPr lang="en-US" dirty="0"/>
              <a:t> (van </a:t>
            </a:r>
            <a:r>
              <a:rPr lang="en-US" dirty="0" err="1"/>
              <a:t>een</a:t>
            </a:r>
            <a:r>
              <a:rPr lang="en-US" dirty="0"/>
              <a:t> </a:t>
            </a:r>
            <a:r>
              <a:rPr lang="en-US" dirty="0" err="1"/>
              <a:t>hoger</a:t>
            </a:r>
            <a:r>
              <a:rPr lang="en-US" dirty="0"/>
              <a:t> </a:t>
            </a:r>
            <a:r>
              <a:rPr lang="en-US" dirty="0" err="1"/>
              <a:t>niveau</a:t>
            </a:r>
            <a:r>
              <a:rPr lang="en-US" dirty="0"/>
              <a:t> in de </a:t>
            </a:r>
            <a:r>
              <a:rPr lang="en-US" dirty="0" err="1"/>
              <a:t>hiërarchie</a:t>
            </a:r>
            <a:r>
              <a:rPr lang="en-US" dirty="0"/>
              <a:t> van de </a:t>
            </a:r>
            <a:r>
              <a:rPr lang="en-US" dirty="0" err="1"/>
              <a:t>veiligheidsmaatregelen</a:t>
            </a:r>
            <a:r>
              <a:rPr lang="en-US" dirty="0"/>
              <a:t>).</a:t>
            </a:r>
          </a:p>
          <a:p>
            <a:endParaRPr lang="en-US" sz="1050" dirty="0"/>
          </a:p>
        </p:txBody>
      </p:sp>
      <p:pic>
        <p:nvPicPr>
          <p:cNvPr id="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1504" y="2466430"/>
            <a:ext cx="369080" cy="499025"/>
          </a:xfrm>
          <a:prstGeom prst="rect">
            <a:avLst/>
          </a:prstGeom>
          <a:noFill/>
          <a:ln w="9525">
            <a:noFill/>
            <a:miter lim="800000"/>
            <a:headEnd/>
            <a:tailEnd/>
          </a:ln>
        </p:spPr>
      </p:pic>
      <p:sp>
        <p:nvSpPr>
          <p:cNvPr id="39" name="Title 1"/>
          <p:cNvSpPr txBox="1">
            <a:spLocks/>
          </p:cNvSpPr>
          <p:nvPr/>
        </p:nvSpPr>
        <p:spPr>
          <a:xfrm>
            <a:off x="1559496" y="385663"/>
            <a:ext cx="4853220" cy="506726"/>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442913" indent="-442913" fontAlgn="auto">
              <a:spcAft>
                <a:spcPts val="0"/>
              </a:spcAft>
            </a:pPr>
            <a:r>
              <a:rPr lang="en-US" sz="1800" b="1" dirty="0" err="1">
                <a:solidFill>
                  <a:schemeClr val="accent1"/>
                </a:solidFill>
                <a:latin typeface="+mn-lt"/>
              </a:rPr>
              <a:t>Niet</a:t>
            </a:r>
            <a:r>
              <a:rPr lang="en-US" sz="1800" b="1" dirty="0">
                <a:solidFill>
                  <a:schemeClr val="accent1"/>
                </a:solidFill>
                <a:latin typeface="+mn-lt"/>
              </a:rPr>
              <a:t> </a:t>
            </a:r>
            <a:r>
              <a:rPr lang="en-US" sz="1800" b="1" dirty="0" err="1">
                <a:solidFill>
                  <a:schemeClr val="accent1"/>
                </a:solidFill>
                <a:latin typeface="+mn-lt"/>
              </a:rPr>
              <a:t>voldoende</a:t>
            </a:r>
            <a:r>
              <a:rPr lang="en-US" sz="1800" b="1" dirty="0">
                <a:solidFill>
                  <a:schemeClr val="accent1"/>
                </a:solidFill>
                <a:latin typeface="+mn-lt"/>
              </a:rPr>
              <a:t> </a:t>
            </a:r>
            <a:r>
              <a:rPr lang="en-US" sz="1800" b="1" dirty="0" err="1">
                <a:solidFill>
                  <a:schemeClr val="accent1"/>
                </a:solidFill>
                <a:latin typeface="+mn-lt"/>
              </a:rPr>
              <a:t>zichtbaarheid</a:t>
            </a:r>
            <a:r>
              <a:rPr lang="en-US" sz="1800" b="1" dirty="0">
                <a:solidFill>
                  <a:schemeClr val="accent1"/>
                </a:solidFill>
                <a:latin typeface="+mn-lt"/>
              </a:rPr>
              <a:t>? Wat </a:t>
            </a:r>
            <a:r>
              <a:rPr lang="en-US" sz="1800" b="1" dirty="0" err="1">
                <a:solidFill>
                  <a:schemeClr val="accent1"/>
                </a:solidFill>
                <a:latin typeface="+mn-lt"/>
              </a:rPr>
              <a:t>doen</a:t>
            </a:r>
            <a:r>
              <a:rPr lang="en-US" sz="1800" b="1" dirty="0">
                <a:solidFill>
                  <a:schemeClr val="accent1"/>
                </a:solidFill>
                <a:latin typeface="+mn-lt"/>
              </a:rPr>
              <a:t>?</a:t>
            </a:r>
            <a:br>
              <a:rPr lang="en-US" sz="1800" b="1" dirty="0">
                <a:solidFill>
                  <a:schemeClr val="accent1"/>
                </a:solidFill>
                <a:latin typeface="+mn-lt"/>
              </a:rPr>
            </a:br>
            <a:endParaRPr lang="en-US" sz="2000" b="1" dirty="0">
              <a:solidFill>
                <a:schemeClr val="accent1"/>
              </a:solidFill>
              <a:latin typeface="+mn-lt"/>
            </a:endParaRPr>
          </a:p>
        </p:txBody>
      </p:sp>
      <p:sp>
        <p:nvSpPr>
          <p:cNvPr id="41" name="Text Placeholder 2"/>
          <p:cNvSpPr txBox="1">
            <a:spLocks noGrp="1"/>
          </p:cNvSpPr>
          <p:nvPr>
            <p:ph type="body" sz="quarter" idx="18"/>
          </p:nvPr>
        </p:nvSpPr>
        <p:spPr>
          <a:xfrm>
            <a:off x="9048328" y="257286"/>
            <a:ext cx="2848927" cy="360363"/>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2: </a:t>
            </a:r>
            <a:r>
              <a:rPr lang="en-GB" sz="900" kern="0" dirty="0" err="1">
                <a:latin typeface="Calibri" panose="020F0502020204030204" pitchFamily="34" charset="0"/>
                <a:cs typeface="Calibri" panose="020F0502020204030204" pitchFamily="34" charset="0"/>
              </a:rPr>
              <a:t>validatie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berekening</a:t>
            </a:r>
            <a:r>
              <a:rPr lang="en-GB" sz="900" kern="0" dirty="0">
                <a:latin typeface="Calibri" panose="020F0502020204030204" pitchFamily="34" charset="0"/>
                <a:cs typeface="Calibri" panose="020F0502020204030204" pitchFamily="34" charset="0"/>
              </a:rPr>
              <a:t> tov </a:t>
            </a:r>
            <a:r>
              <a:rPr lang="en-GB" sz="900" kern="0" dirty="0" err="1">
                <a:latin typeface="Calibri" panose="020F0502020204030204" pitchFamily="34" charset="0"/>
                <a:cs typeface="Calibri" panose="020F0502020204030204" pitchFamily="34" charset="0"/>
              </a:rPr>
              <a:t>terrein</a:t>
            </a:r>
            <a:r>
              <a:rPr lang="en-GB" sz="900" kern="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0146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070000" y="3877030"/>
            <a:ext cx="828000" cy="27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bwMode="auto">
          <a:xfrm>
            <a:off x="7162282" y="164262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Validatie</a:t>
            </a:r>
            <a:r>
              <a:rPr lang="en-US" sz="1600" dirty="0">
                <a:latin typeface="+mn-lt"/>
              </a:rPr>
              <a:t> van de </a:t>
            </a:r>
            <a:r>
              <a:rPr lang="en-US" sz="1600" dirty="0" err="1">
                <a:latin typeface="+mn-lt"/>
              </a:rPr>
              <a:t>theoretische</a:t>
            </a:r>
            <a:r>
              <a:rPr lang="en-US" sz="1600" dirty="0">
                <a:latin typeface="+mn-lt"/>
              </a:rPr>
              <a:t> </a:t>
            </a:r>
            <a:r>
              <a:rPr lang="en-US" sz="1600" dirty="0" err="1">
                <a:latin typeface="+mn-lt"/>
              </a:rPr>
              <a:t>studie</a:t>
            </a:r>
            <a:r>
              <a:rPr lang="en-US" sz="1600" dirty="0">
                <a:latin typeface="+mn-lt"/>
              </a:rPr>
              <a:t> ten </a:t>
            </a:r>
            <a:r>
              <a:rPr lang="en-US" sz="1600" dirty="0" err="1">
                <a:latin typeface="+mn-lt"/>
              </a:rPr>
              <a:t>opzichte</a:t>
            </a:r>
            <a:r>
              <a:rPr lang="en-US" sz="1600" dirty="0">
                <a:latin typeface="+mn-lt"/>
              </a:rPr>
              <a:t> van het </a:t>
            </a:r>
            <a:r>
              <a:rPr lang="en-US" sz="1600" dirty="0" err="1">
                <a:latin typeface="+mn-lt"/>
              </a:rPr>
              <a:t>terrein</a:t>
            </a:r>
            <a:endParaRPr lang="en-US" sz="1600" dirty="0">
              <a:latin typeface="+mn-lt"/>
            </a:endParaRPr>
          </a:p>
        </p:txBody>
      </p:sp>
      <p:sp>
        <p:nvSpPr>
          <p:cNvPr id="25" name="Rectangle 24"/>
          <p:cNvSpPr/>
          <p:nvPr/>
        </p:nvSpPr>
        <p:spPr bwMode="auto">
          <a:xfrm>
            <a:off x="4807725" y="1276570"/>
            <a:ext cx="2121664" cy="753244"/>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Plannen</a:t>
            </a:r>
            <a:r>
              <a:rPr lang="en-US" sz="1600" dirty="0">
                <a:latin typeface="+mn-lt"/>
              </a:rPr>
              <a:t> van </a:t>
            </a:r>
            <a:r>
              <a:rPr lang="en-US" sz="1600" dirty="0" err="1">
                <a:latin typeface="+mn-lt"/>
              </a:rPr>
              <a:t>werken</a:t>
            </a:r>
            <a:endParaRPr lang="en-US" sz="1600" dirty="0">
              <a:latin typeface="+mn-lt"/>
            </a:endParaRPr>
          </a:p>
          <a:p>
            <a:pPr algn="ctr"/>
            <a:r>
              <a:rPr lang="en-US" sz="1600" dirty="0" err="1">
                <a:latin typeface="+mn-lt"/>
              </a:rPr>
              <a:t>Theoretische</a:t>
            </a:r>
            <a:r>
              <a:rPr lang="en-US" sz="1600" dirty="0">
                <a:latin typeface="+mn-lt"/>
              </a:rPr>
              <a:t> </a:t>
            </a:r>
            <a:r>
              <a:rPr lang="en-US" sz="1600" dirty="0" err="1">
                <a:latin typeface="+mn-lt"/>
              </a:rPr>
              <a:t>studie</a:t>
            </a:r>
            <a:endParaRPr lang="en-US" sz="1600" dirty="0">
              <a:latin typeface="+mn-lt"/>
            </a:endParaRPr>
          </a:p>
        </p:txBody>
      </p:sp>
      <p:sp>
        <p:nvSpPr>
          <p:cNvPr id="26" name="Ovaal 21"/>
          <p:cNvSpPr/>
          <p:nvPr/>
        </p:nvSpPr>
        <p:spPr bwMode="auto">
          <a:xfrm>
            <a:off x="4670175" y="11769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28" name="Ovaal 22"/>
          <p:cNvSpPr/>
          <p:nvPr/>
        </p:nvSpPr>
        <p:spPr bwMode="auto">
          <a:xfrm>
            <a:off x="7018266" y="1509176"/>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29" name="Rectangle 28"/>
          <p:cNvSpPr/>
          <p:nvPr/>
        </p:nvSpPr>
        <p:spPr bwMode="auto">
          <a:xfrm>
            <a:off x="7162282" y="289083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NL" sz="1600" dirty="0">
                <a:latin typeface="+mn-lt"/>
              </a:rPr>
              <a:t>Bepalen van de plaats van opstelling van de kijkuit</a:t>
            </a:r>
            <a:endParaRPr lang="en-US" sz="1600" dirty="0">
              <a:latin typeface="+mn-lt"/>
            </a:endParaRPr>
          </a:p>
        </p:txBody>
      </p:sp>
      <p:sp>
        <p:nvSpPr>
          <p:cNvPr id="30" name="Ovaal 22"/>
          <p:cNvSpPr/>
          <p:nvPr/>
        </p:nvSpPr>
        <p:spPr bwMode="auto">
          <a:xfrm>
            <a:off x="7018266" y="274682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31" name="Rectangle 30"/>
          <p:cNvSpPr/>
          <p:nvPr/>
        </p:nvSpPr>
        <p:spPr bwMode="auto">
          <a:xfrm>
            <a:off x="7162282" y="413904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latin typeface="+mn-lt"/>
              </a:rPr>
              <a:t>Briefing van de </a:t>
            </a:r>
            <a:r>
              <a:rPr lang="en-US" sz="1600" dirty="0" err="1">
                <a:latin typeface="+mn-lt"/>
              </a:rPr>
              <a:t>bedienden</a:t>
            </a:r>
            <a:endParaRPr lang="en-US" sz="1600" dirty="0">
              <a:latin typeface="+mn-lt"/>
            </a:endParaRPr>
          </a:p>
          <a:p>
            <a:pPr algn="ctr"/>
            <a:r>
              <a:rPr lang="en-US" sz="1600" dirty="0" err="1">
                <a:latin typeface="+mn-lt"/>
              </a:rPr>
              <a:t>Controle</a:t>
            </a:r>
            <a:r>
              <a:rPr lang="en-US" sz="1600" dirty="0">
                <a:latin typeface="+mn-lt"/>
              </a:rPr>
              <a:t> van de </a:t>
            </a:r>
            <a:r>
              <a:rPr lang="en-US" sz="1600" dirty="0" err="1">
                <a:latin typeface="+mn-lt"/>
              </a:rPr>
              <a:t>uitrusting</a:t>
            </a:r>
            <a:r>
              <a:rPr lang="en-US" sz="1600" dirty="0">
                <a:latin typeface="+mn-lt"/>
              </a:rPr>
              <a:t> van de </a:t>
            </a:r>
            <a:r>
              <a:rPr lang="en-US" sz="1600" dirty="0" err="1">
                <a:latin typeface="+mn-lt"/>
              </a:rPr>
              <a:t>kijkuit</a:t>
            </a:r>
            <a:endParaRPr lang="en-US" sz="1600" dirty="0">
              <a:latin typeface="+mn-lt"/>
            </a:endParaRPr>
          </a:p>
        </p:txBody>
      </p:sp>
      <p:sp>
        <p:nvSpPr>
          <p:cNvPr id="32" name="Ovaal 22"/>
          <p:cNvSpPr/>
          <p:nvPr/>
        </p:nvSpPr>
        <p:spPr bwMode="auto">
          <a:xfrm>
            <a:off x="7018266" y="3995030"/>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33" name="Rectangle 32"/>
          <p:cNvSpPr/>
          <p:nvPr/>
        </p:nvSpPr>
        <p:spPr bwMode="auto">
          <a:xfrm>
            <a:off x="7162282" y="5354741"/>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Opstelling</a:t>
            </a:r>
            <a:r>
              <a:rPr lang="en-US" sz="1600" dirty="0">
                <a:latin typeface="+mn-lt"/>
              </a:rPr>
              <a:t> van de </a:t>
            </a:r>
            <a:r>
              <a:rPr lang="en-US" sz="1600" dirty="0" err="1">
                <a:latin typeface="+mn-lt"/>
              </a:rPr>
              <a:t>bedienden</a:t>
            </a:r>
            <a:endParaRPr lang="en-US" sz="1600" dirty="0">
              <a:latin typeface="+mn-lt"/>
            </a:endParaRPr>
          </a:p>
          <a:p>
            <a:pPr algn="ctr"/>
            <a:r>
              <a:rPr lang="en-US" sz="1600" dirty="0" err="1">
                <a:latin typeface="+mn-lt"/>
              </a:rPr>
              <a:t>Voorafgaande</a:t>
            </a:r>
            <a:r>
              <a:rPr lang="en-US" sz="1600" dirty="0">
                <a:latin typeface="+mn-lt"/>
              </a:rPr>
              <a:t> </a:t>
            </a:r>
            <a:r>
              <a:rPr lang="en-US" sz="1600" dirty="0" err="1">
                <a:latin typeface="+mn-lt"/>
              </a:rPr>
              <a:t>testen</a:t>
            </a:r>
            <a:endParaRPr lang="en-US" sz="1600" dirty="0">
              <a:latin typeface="+mn-lt"/>
            </a:endParaRPr>
          </a:p>
        </p:txBody>
      </p:sp>
      <p:sp>
        <p:nvSpPr>
          <p:cNvPr id="34" name="Ovaal 22"/>
          <p:cNvSpPr/>
          <p:nvPr/>
        </p:nvSpPr>
        <p:spPr bwMode="auto">
          <a:xfrm>
            <a:off x="7018266" y="515847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35" name="Rectangle 34"/>
          <p:cNvSpPr/>
          <p:nvPr/>
        </p:nvSpPr>
        <p:spPr bwMode="auto">
          <a:xfrm>
            <a:off x="4807726"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Werking</a:t>
            </a:r>
            <a:r>
              <a:rPr lang="en-US" sz="1600" dirty="0">
                <a:latin typeface="+mn-lt"/>
              </a:rPr>
              <a:t> van het </a:t>
            </a:r>
            <a:r>
              <a:rPr lang="en-US" sz="1600" dirty="0" err="1">
                <a:latin typeface="+mn-lt"/>
              </a:rPr>
              <a:t>beveiligingssysteem</a:t>
            </a:r>
            <a:endParaRPr lang="en-US" sz="1600" dirty="0">
              <a:latin typeface="+mn-lt"/>
            </a:endParaRPr>
          </a:p>
        </p:txBody>
      </p:sp>
      <p:sp>
        <p:nvSpPr>
          <p:cNvPr id="36" name="Ovaal 22"/>
          <p:cNvSpPr/>
          <p:nvPr/>
        </p:nvSpPr>
        <p:spPr bwMode="auto">
          <a:xfrm>
            <a:off x="4663710"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37" name="Rectangle 36"/>
          <p:cNvSpPr/>
          <p:nvPr/>
        </p:nvSpPr>
        <p:spPr bwMode="auto">
          <a:xfrm>
            <a:off x="2331733"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Einde</a:t>
            </a:r>
            <a:r>
              <a:rPr lang="en-US" sz="1600" dirty="0">
                <a:latin typeface="+mn-lt"/>
              </a:rPr>
              <a:t> van de </a:t>
            </a:r>
            <a:r>
              <a:rPr lang="en-US" sz="1600" dirty="0" err="1">
                <a:latin typeface="+mn-lt"/>
              </a:rPr>
              <a:t>werken</a:t>
            </a:r>
            <a:endParaRPr lang="en-US" sz="1600" dirty="0">
              <a:latin typeface="+mn-lt"/>
            </a:endParaRPr>
          </a:p>
          <a:p>
            <a:pPr algn="ctr"/>
            <a:r>
              <a:rPr lang="en-US" sz="1600" dirty="0" err="1">
                <a:latin typeface="+mn-lt"/>
              </a:rPr>
              <a:t>Stopzetting</a:t>
            </a:r>
            <a:r>
              <a:rPr lang="en-US" sz="1600" dirty="0">
                <a:latin typeface="+mn-lt"/>
              </a:rPr>
              <a:t> van de </a:t>
            </a:r>
            <a:r>
              <a:rPr lang="en-US" sz="1600" dirty="0" err="1">
                <a:latin typeface="+mn-lt"/>
              </a:rPr>
              <a:t>beveiliging</a:t>
            </a:r>
            <a:endParaRPr lang="en-US" sz="1600" dirty="0">
              <a:latin typeface="+mn-lt"/>
            </a:endParaRPr>
          </a:p>
        </p:txBody>
      </p:sp>
      <p:sp>
        <p:nvSpPr>
          <p:cNvPr id="38" name="Ovaal 22"/>
          <p:cNvSpPr/>
          <p:nvPr/>
        </p:nvSpPr>
        <p:spPr bwMode="auto">
          <a:xfrm>
            <a:off x="2187717"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nvGrpSpPr>
          <p:cNvPr id="39" name="Group 38"/>
          <p:cNvGrpSpPr/>
          <p:nvPr/>
        </p:nvGrpSpPr>
        <p:grpSpPr>
          <a:xfrm>
            <a:off x="2217225" y="2206168"/>
            <a:ext cx="4331041" cy="2404839"/>
            <a:chOff x="693224" y="2400123"/>
            <a:chExt cx="4331041" cy="2404839"/>
          </a:xfrm>
        </p:grpSpPr>
        <p:sp>
          <p:nvSpPr>
            <p:cNvPr id="40" name="Draaiende pijl 15"/>
            <p:cNvSpPr/>
            <p:nvPr/>
          </p:nvSpPr>
          <p:spPr bwMode="auto">
            <a:xfrm rot="1987104">
              <a:off x="2864265" y="2644722"/>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grpSp>
          <p:nvGrpSpPr>
            <p:cNvPr id="41" name="Group 40"/>
            <p:cNvGrpSpPr/>
            <p:nvPr/>
          </p:nvGrpSpPr>
          <p:grpSpPr>
            <a:xfrm>
              <a:off x="693224" y="2400123"/>
              <a:ext cx="4239077" cy="2404839"/>
              <a:chOff x="693224" y="2400123"/>
              <a:chExt cx="4239077" cy="2404839"/>
            </a:xfrm>
          </p:grpSpPr>
          <p:sp>
            <p:nvSpPr>
              <p:cNvPr id="42" name="PIJL-LINKS 27"/>
              <p:cNvSpPr/>
              <p:nvPr/>
            </p:nvSpPr>
            <p:spPr bwMode="auto">
              <a:xfrm>
                <a:off x="2007525" y="4444922"/>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43" name="Wolkvormige toelichting 17"/>
              <p:cNvSpPr/>
              <p:nvPr/>
            </p:nvSpPr>
            <p:spPr bwMode="auto">
              <a:xfrm>
                <a:off x="693224" y="2400123"/>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a:solidFill>
                      <a:schemeClr val="tx2"/>
                    </a:solidFill>
                  </a:rPr>
                  <a:t>Een beveiligingssysteem opstellen? Hoe pak ik dit aan?</a:t>
                </a:r>
                <a:endParaRPr lang="nl-BE" sz="1200" dirty="0">
                  <a:solidFill>
                    <a:schemeClr val="tx2"/>
                  </a:solidFill>
                </a:endParaRPr>
              </a:p>
            </p:txBody>
          </p:sp>
          <p:sp>
            <p:nvSpPr>
              <p:cNvPr id="44" name="Ovaal 14"/>
              <p:cNvSpPr/>
              <p:nvPr/>
            </p:nvSpPr>
            <p:spPr bwMode="auto">
              <a:xfrm>
                <a:off x="3663709" y="26447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45" name="Ovaal 18"/>
              <p:cNvSpPr/>
              <p:nvPr/>
            </p:nvSpPr>
            <p:spPr bwMode="auto">
              <a:xfrm>
                <a:off x="4283784" y="2809867"/>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48" name="Ovaal 18"/>
              <p:cNvSpPr/>
              <p:nvPr/>
            </p:nvSpPr>
            <p:spPr bwMode="auto">
              <a:xfrm>
                <a:off x="4644269" y="3322885"/>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49" name="Ovaal 18"/>
              <p:cNvSpPr/>
              <p:nvPr/>
            </p:nvSpPr>
            <p:spPr bwMode="auto">
              <a:xfrm>
                <a:off x="4246839" y="437420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50" name="Ovaal 18"/>
              <p:cNvSpPr/>
              <p:nvPr/>
            </p:nvSpPr>
            <p:spPr bwMode="auto">
              <a:xfrm>
                <a:off x="4644269" y="390309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51" name="Ovaal 18"/>
              <p:cNvSpPr/>
              <p:nvPr/>
            </p:nvSpPr>
            <p:spPr bwMode="auto">
              <a:xfrm>
                <a:off x="3581051"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52" name="Ovaal 18"/>
              <p:cNvSpPr/>
              <p:nvPr/>
            </p:nvSpPr>
            <p:spPr bwMode="auto">
              <a:xfrm>
                <a:off x="2943629"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grpSp>
      <p:pic>
        <p:nvPicPr>
          <p:cNvPr id="53" name="Picture 11" descr="D:\Documents And Settings\GQR7802\Local Settings\Temporary Internet Files\Content.IE5\HNYX0581\MC900441310[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3" y="1075113"/>
            <a:ext cx="519343" cy="423042"/>
          </a:xfrm>
          <a:prstGeom prst="rect">
            <a:avLst/>
          </a:prstGeom>
          <a:noFill/>
          <a:ln w="9525">
            <a:noFill/>
            <a:miter lim="800000"/>
            <a:headEnd/>
            <a:tailEnd/>
          </a:ln>
        </p:spPr>
      </p:pic>
      <p:pic>
        <p:nvPicPr>
          <p:cNvPr id="54" name="Picture 11" descr="D:\Documents And Settings\GQR7802\Local Settings\Temporary Internet Files\Content.IE5\HNYX0581\MC900441310[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1427745"/>
            <a:ext cx="519343" cy="423042"/>
          </a:xfrm>
          <a:prstGeom prst="rect">
            <a:avLst/>
          </a:prstGeom>
          <a:noFill/>
          <a:ln w="9525">
            <a:noFill/>
            <a:miter lim="800000"/>
            <a:headEnd/>
            <a:tailEnd/>
          </a:ln>
        </p:spPr>
      </p:pic>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924" y="2695418"/>
            <a:ext cx="527769" cy="1171717"/>
          </a:xfrm>
          <a:prstGeom prst="rect">
            <a:avLst/>
          </a:prstGeom>
        </p:spPr>
      </p:pic>
      <p:sp>
        <p:nvSpPr>
          <p:cNvPr id="55" name="TextBox 54"/>
          <p:cNvSpPr txBox="1"/>
          <p:nvPr/>
        </p:nvSpPr>
        <p:spPr>
          <a:xfrm>
            <a:off x="2475749" y="2369467"/>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3347954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al 21"/>
          <p:cNvSpPr>
            <a:spLocks noChangeAspect="1"/>
          </p:cNvSpPr>
          <p:nvPr/>
        </p:nvSpPr>
        <p:spPr bwMode="auto">
          <a:xfrm>
            <a:off x="479376" y="668626"/>
            <a:ext cx="807461" cy="807461"/>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3200" b="1" dirty="0">
                <a:solidFill>
                  <a:schemeClr val="bg1"/>
                </a:solidFill>
                <a:latin typeface="Arial" charset="0"/>
                <a:cs typeface="Arial" charset="0"/>
              </a:rPr>
              <a:t>3</a:t>
            </a:r>
            <a:endParaRPr lang="nl-BE" sz="3200" b="1" dirty="0">
              <a:solidFill>
                <a:schemeClr val="bg1"/>
              </a:solidFill>
              <a:latin typeface="Arial" charset="0"/>
              <a:cs typeface="Arial" charset="0"/>
            </a:endParaRPr>
          </a:p>
        </p:txBody>
      </p:sp>
      <p:sp>
        <p:nvSpPr>
          <p:cNvPr id="12" name="Title 1"/>
          <p:cNvSpPr txBox="1">
            <a:spLocks/>
          </p:cNvSpPr>
          <p:nvPr/>
        </p:nvSpPr>
        <p:spPr bwMode="auto">
          <a:xfrm>
            <a:off x="883106" y="752515"/>
            <a:ext cx="8064500" cy="506413"/>
          </a:xfrm>
          <a:prstGeom prst="rect">
            <a:avLst/>
          </a:prstGeom>
          <a:noFill/>
          <a:ln w="9525">
            <a:noFill/>
            <a:miter lim="800000"/>
            <a:headEnd/>
            <a:tailEnd/>
          </a:ln>
          <a:effectLst/>
        </p:spPr>
        <p:txBody>
          <a:bodyPr lIns="0" tIns="0" rIns="0" bIns="0"/>
          <a:lstStyle/>
          <a:p>
            <a:pPr marL="895350" indent="-895350">
              <a:defRPr/>
            </a:pPr>
            <a:r>
              <a:rPr lang="en-US" sz="2000" b="1" kern="0" dirty="0">
                <a:solidFill>
                  <a:srgbClr val="0070C0"/>
                </a:solidFill>
                <a:latin typeface="+mj-lt"/>
                <a:ea typeface="+mj-ea"/>
                <a:cs typeface="+mj-cs"/>
              </a:rPr>
              <a:t>	</a:t>
            </a:r>
            <a:r>
              <a:rPr lang="nl-NL" sz="2000" b="1" kern="0" dirty="0">
                <a:solidFill>
                  <a:srgbClr val="0070C0"/>
                </a:solidFill>
                <a:latin typeface="+mj-lt"/>
                <a:ea typeface="+mj-ea"/>
                <a:cs typeface="+mj-cs"/>
              </a:rPr>
              <a:t>Bepalen van de plaats van opstelling van de kijkuit</a:t>
            </a:r>
            <a:endParaRPr lang="en-US" sz="2000" b="1" kern="0" dirty="0">
              <a:solidFill>
                <a:srgbClr val="0070C0"/>
              </a:solidFill>
              <a:latin typeface="+mj-lt"/>
              <a:ea typeface="+mj-ea"/>
              <a:cs typeface="+mj-cs"/>
            </a:endParaRPr>
          </a:p>
        </p:txBody>
      </p:sp>
      <p:sp>
        <p:nvSpPr>
          <p:cNvPr id="11" name="Rounded Rectangle 10"/>
          <p:cNvSpPr/>
          <p:nvPr/>
        </p:nvSpPr>
        <p:spPr bwMode="auto">
          <a:xfrm>
            <a:off x="1703512" y="4199360"/>
            <a:ext cx="9145016" cy="2325985"/>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a:solidFill>
                  <a:schemeClr val="accent2"/>
                </a:solidFill>
                <a:latin typeface="+mn-lt"/>
              </a:rPr>
              <a:t>Ter </a:t>
            </a:r>
            <a:r>
              <a:rPr lang="en-US" sz="1600" dirty="0" err="1">
                <a:solidFill>
                  <a:schemeClr val="accent2"/>
                </a:solidFill>
                <a:latin typeface="+mn-lt"/>
              </a:rPr>
              <a:t>herinnering</a:t>
            </a:r>
            <a:r>
              <a:rPr lang="en-US" sz="1600" dirty="0">
                <a:solidFill>
                  <a:schemeClr val="accent2"/>
                </a:solidFill>
                <a:latin typeface="+mn-lt"/>
              </a:rPr>
              <a:t>, de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moet</a:t>
            </a:r>
            <a:r>
              <a:rPr lang="en-US" sz="1600" dirty="0">
                <a:solidFill>
                  <a:schemeClr val="accent2"/>
                </a:solidFill>
                <a:latin typeface="+mn-lt"/>
              </a:rPr>
              <a:t> </a:t>
            </a:r>
            <a:r>
              <a:rPr lang="en-US" sz="1600" dirty="0" err="1">
                <a:solidFill>
                  <a:schemeClr val="accent2"/>
                </a:solidFill>
                <a:latin typeface="+mn-lt"/>
              </a:rPr>
              <a:t>worden</a:t>
            </a:r>
            <a:r>
              <a:rPr lang="en-US" sz="1600" dirty="0">
                <a:solidFill>
                  <a:schemeClr val="accent2"/>
                </a:solidFill>
                <a:latin typeface="+mn-lt"/>
              </a:rPr>
              <a:t> </a:t>
            </a:r>
            <a:r>
              <a:rPr lang="en-US" sz="1600" b="1" dirty="0" err="1">
                <a:solidFill>
                  <a:schemeClr val="accent2"/>
                </a:solidFill>
                <a:latin typeface="+mn-lt"/>
              </a:rPr>
              <a:t>opgesteld</a:t>
            </a:r>
            <a:r>
              <a:rPr lang="en-US" sz="1600" b="1" dirty="0">
                <a:solidFill>
                  <a:schemeClr val="accent2"/>
                </a:solidFill>
                <a:latin typeface="+mn-lt"/>
              </a:rPr>
              <a:t> in de </a:t>
            </a:r>
            <a:r>
              <a:rPr lang="en-US" sz="1600" b="1" dirty="0" err="1">
                <a:solidFill>
                  <a:schemeClr val="accent2"/>
                </a:solidFill>
                <a:latin typeface="+mn-lt"/>
              </a:rPr>
              <a:t>onmiddellijke</a:t>
            </a:r>
            <a:r>
              <a:rPr lang="en-US" sz="1600" b="1" dirty="0">
                <a:solidFill>
                  <a:schemeClr val="accent2"/>
                </a:solidFill>
                <a:latin typeface="+mn-lt"/>
              </a:rPr>
              <a:t> </a:t>
            </a:r>
            <a:r>
              <a:rPr lang="en-US" sz="1600" b="1" dirty="0" err="1">
                <a:solidFill>
                  <a:schemeClr val="accent2"/>
                </a:solidFill>
                <a:latin typeface="+mn-lt"/>
              </a:rPr>
              <a:t>nabijheid</a:t>
            </a:r>
            <a:r>
              <a:rPr lang="en-US" sz="1600" dirty="0">
                <a:solidFill>
                  <a:schemeClr val="accent2"/>
                </a:solidFill>
                <a:latin typeface="+mn-lt"/>
              </a:rPr>
              <a:t> van de </a:t>
            </a:r>
            <a:r>
              <a:rPr lang="en-US" sz="1600" dirty="0" err="1">
                <a:solidFill>
                  <a:schemeClr val="accent2"/>
                </a:solidFill>
                <a:latin typeface="+mn-lt"/>
              </a:rPr>
              <a:t>bedienden</a:t>
            </a:r>
            <a:r>
              <a:rPr lang="en-US" sz="1600" dirty="0">
                <a:solidFill>
                  <a:schemeClr val="accent2"/>
                </a:solidFill>
                <a:latin typeface="+mn-lt"/>
              </a:rPr>
              <a:t> </a:t>
            </a:r>
            <a:r>
              <a:rPr lang="en-US" sz="1600" dirty="0" err="1">
                <a:solidFill>
                  <a:schemeClr val="accent2"/>
                </a:solidFill>
                <a:latin typeface="+mn-lt"/>
              </a:rPr>
              <a:t>aan</a:t>
            </a:r>
            <a:r>
              <a:rPr lang="en-US" sz="1600" dirty="0">
                <a:solidFill>
                  <a:schemeClr val="accent2"/>
                </a:solidFill>
                <a:latin typeface="+mn-lt"/>
              </a:rPr>
              <a:t> het </a:t>
            </a:r>
            <a:r>
              <a:rPr lang="en-US" sz="1600" dirty="0" err="1">
                <a:solidFill>
                  <a:schemeClr val="accent2"/>
                </a:solidFill>
                <a:latin typeface="+mn-lt"/>
              </a:rPr>
              <a:t>werk</a:t>
            </a:r>
            <a:r>
              <a:rPr lang="en-US" sz="1600" dirty="0">
                <a:solidFill>
                  <a:schemeClr val="accent2"/>
                </a:solidFill>
                <a:latin typeface="+mn-lt"/>
              </a:rPr>
              <a:t> </a:t>
            </a:r>
            <a:r>
              <a:rPr lang="en-US" sz="1600" dirty="0" err="1">
                <a:solidFill>
                  <a:schemeClr val="accent2"/>
                </a:solidFill>
                <a:latin typeface="+mn-lt"/>
              </a:rPr>
              <a:t>zodanig</a:t>
            </a:r>
            <a:r>
              <a:rPr lang="en-US" sz="1600" dirty="0">
                <a:solidFill>
                  <a:schemeClr val="accent2"/>
                </a:solidFill>
                <a:latin typeface="+mn-lt"/>
              </a:rPr>
              <a:t> </a:t>
            </a:r>
            <a:r>
              <a:rPr lang="en-US" sz="1600" dirty="0" err="1">
                <a:solidFill>
                  <a:schemeClr val="accent2"/>
                </a:solidFill>
                <a:latin typeface="+mn-lt"/>
              </a:rPr>
              <a:t>dat</a:t>
            </a:r>
            <a:r>
              <a:rPr lang="en-US" sz="1600" dirty="0">
                <a:solidFill>
                  <a:schemeClr val="accent2"/>
                </a:solidFill>
                <a:latin typeface="+mn-lt"/>
              </a:rPr>
              <a:t> </a:t>
            </a:r>
            <a:r>
              <a:rPr lang="en-US" sz="1600" dirty="0" err="1">
                <a:solidFill>
                  <a:schemeClr val="accent2"/>
                </a:solidFill>
                <a:latin typeface="+mn-lt"/>
              </a:rPr>
              <a:t>hij</a:t>
            </a:r>
            <a:r>
              <a:rPr lang="en-US" sz="1600" dirty="0">
                <a:solidFill>
                  <a:schemeClr val="accent2"/>
                </a:solidFill>
                <a:latin typeface="+mn-lt"/>
              </a:rPr>
              <a:t> ten </a:t>
            </a:r>
            <a:r>
              <a:rPr lang="en-US" sz="1600" dirty="0" err="1">
                <a:solidFill>
                  <a:schemeClr val="accent2"/>
                </a:solidFill>
                <a:latin typeface="+mn-lt"/>
              </a:rPr>
              <a:t>allen</a:t>
            </a:r>
            <a:r>
              <a:rPr lang="en-US" sz="1600" dirty="0">
                <a:solidFill>
                  <a:schemeClr val="accent2"/>
                </a:solidFill>
                <a:latin typeface="+mn-lt"/>
              </a:rPr>
              <a:t> </a:t>
            </a:r>
            <a:r>
              <a:rPr lang="en-US" sz="1600" dirty="0" err="1">
                <a:solidFill>
                  <a:schemeClr val="accent2"/>
                </a:solidFill>
                <a:latin typeface="+mn-lt"/>
              </a:rPr>
              <a:t>tijde</a:t>
            </a:r>
            <a:r>
              <a:rPr lang="en-US" sz="1600" dirty="0">
                <a:solidFill>
                  <a:schemeClr val="accent2"/>
                </a:solidFill>
                <a:latin typeface="+mn-lt"/>
              </a:rPr>
              <a:t> </a:t>
            </a:r>
            <a:r>
              <a:rPr lang="en-US" sz="1600" dirty="0" err="1">
                <a:solidFill>
                  <a:schemeClr val="accent2"/>
                </a:solidFill>
                <a:latin typeface="+mn-lt"/>
              </a:rPr>
              <a:t>elke</a:t>
            </a:r>
            <a:r>
              <a:rPr lang="en-US" sz="1600" dirty="0">
                <a:solidFill>
                  <a:schemeClr val="accent2"/>
                </a:solidFill>
                <a:latin typeface="+mn-lt"/>
              </a:rPr>
              <a:t> </a:t>
            </a:r>
            <a:r>
              <a:rPr lang="en-US" sz="1600" dirty="0" err="1">
                <a:solidFill>
                  <a:schemeClr val="accent2"/>
                </a:solidFill>
                <a:latin typeface="+mn-lt"/>
              </a:rPr>
              <a:t>bediende</a:t>
            </a:r>
            <a:r>
              <a:rPr lang="en-US" sz="1600" dirty="0">
                <a:solidFill>
                  <a:schemeClr val="accent2"/>
                </a:solidFill>
                <a:latin typeface="+mn-lt"/>
              </a:rPr>
              <a:t> </a:t>
            </a:r>
            <a:r>
              <a:rPr lang="en-US" sz="1600" dirty="0" err="1">
                <a:solidFill>
                  <a:schemeClr val="accent2"/>
                </a:solidFill>
                <a:latin typeface="+mn-lt"/>
              </a:rPr>
              <a:t>aan</a:t>
            </a:r>
            <a:r>
              <a:rPr lang="en-US" sz="1600" dirty="0">
                <a:solidFill>
                  <a:schemeClr val="accent2"/>
                </a:solidFill>
                <a:latin typeface="+mn-lt"/>
              </a:rPr>
              <a:t> het </a:t>
            </a:r>
            <a:r>
              <a:rPr lang="en-US" sz="1600" dirty="0" err="1">
                <a:solidFill>
                  <a:schemeClr val="accent2"/>
                </a:solidFill>
                <a:latin typeface="+mn-lt"/>
              </a:rPr>
              <a:t>werk</a:t>
            </a:r>
            <a:r>
              <a:rPr lang="en-US" sz="1600" dirty="0">
                <a:solidFill>
                  <a:schemeClr val="accent2"/>
                </a:solidFill>
                <a:latin typeface="+mn-lt"/>
              </a:rPr>
              <a:t> </a:t>
            </a:r>
            <a:r>
              <a:rPr lang="en-US" sz="1600" dirty="0" err="1">
                <a:solidFill>
                  <a:schemeClr val="accent2"/>
                </a:solidFill>
                <a:latin typeface="+mn-lt"/>
              </a:rPr>
              <a:t>kan</a:t>
            </a:r>
            <a:r>
              <a:rPr lang="en-US" sz="1600" dirty="0">
                <a:solidFill>
                  <a:schemeClr val="accent2"/>
                </a:solidFill>
                <a:latin typeface="+mn-lt"/>
              </a:rPr>
              <a:t> </a:t>
            </a:r>
            <a:r>
              <a:rPr lang="en-US" sz="1600" dirty="0" err="1">
                <a:solidFill>
                  <a:schemeClr val="accent2"/>
                </a:solidFill>
                <a:latin typeface="+mn-lt"/>
              </a:rPr>
              <a:t>zien</a:t>
            </a:r>
            <a:r>
              <a:rPr lang="en-US" sz="1600" dirty="0">
                <a:solidFill>
                  <a:schemeClr val="accent2"/>
                </a:solidFill>
                <a:latin typeface="+mn-lt"/>
              </a:rPr>
              <a:t> </a:t>
            </a:r>
            <a:r>
              <a:rPr lang="en-US" sz="1600" dirty="0" err="1">
                <a:solidFill>
                  <a:schemeClr val="accent2"/>
                </a:solidFill>
                <a:latin typeface="+mn-lt"/>
              </a:rPr>
              <a:t>en</a:t>
            </a:r>
            <a:r>
              <a:rPr lang="en-US" sz="1600" dirty="0">
                <a:solidFill>
                  <a:schemeClr val="accent2"/>
                </a:solidFill>
                <a:latin typeface="+mn-lt"/>
              </a:rPr>
              <a:t> door hen </a:t>
            </a:r>
            <a:r>
              <a:rPr lang="en-US" sz="1600" dirty="0" err="1">
                <a:solidFill>
                  <a:schemeClr val="accent2"/>
                </a:solidFill>
                <a:latin typeface="+mn-lt"/>
              </a:rPr>
              <a:t>gezien</a:t>
            </a:r>
            <a:r>
              <a:rPr lang="en-US" sz="1600" dirty="0">
                <a:solidFill>
                  <a:schemeClr val="accent2"/>
                </a:solidFill>
                <a:latin typeface="+mn-lt"/>
              </a:rPr>
              <a:t> </a:t>
            </a:r>
            <a:r>
              <a:rPr lang="en-US" sz="1600" dirty="0" err="1">
                <a:solidFill>
                  <a:schemeClr val="accent2"/>
                </a:solidFill>
                <a:latin typeface="+mn-lt"/>
              </a:rPr>
              <a:t>kan</a:t>
            </a:r>
            <a:r>
              <a:rPr lang="en-US" sz="1600" dirty="0">
                <a:solidFill>
                  <a:schemeClr val="accent2"/>
                </a:solidFill>
                <a:latin typeface="+mn-lt"/>
              </a:rPr>
              <a:t> </a:t>
            </a:r>
            <a:r>
              <a:rPr lang="en-US" sz="1600" dirty="0" err="1">
                <a:solidFill>
                  <a:schemeClr val="accent2"/>
                </a:solidFill>
                <a:latin typeface="+mn-lt"/>
              </a:rPr>
              <a:t>worden</a:t>
            </a:r>
            <a:r>
              <a:rPr lang="en-US" sz="1600" dirty="0">
                <a:solidFill>
                  <a:schemeClr val="accent2"/>
                </a:solidFill>
                <a:latin typeface="+mn-lt"/>
              </a:rPr>
              <a:t>.</a:t>
            </a:r>
          </a:p>
          <a:p>
            <a:pPr algn="just"/>
            <a:endParaRPr lang="en-US" sz="1600" dirty="0">
              <a:solidFill>
                <a:schemeClr val="accent2"/>
              </a:solidFill>
              <a:latin typeface="+mn-lt"/>
            </a:endParaRPr>
          </a:p>
          <a:p>
            <a:pPr algn="just"/>
            <a:r>
              <a:rPr lang="en-US" sz="1600" dirty="0">
                <a:solidFill>
                  <a:schemeClr val="accent2"/>
                </a:solidFill>
                <a:latin typeface="+mn-lt"/>
              </a:rPr>
              <a:t>De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staat</a:t>
            </a:r>
            <a:r>
              <a:rPr lang="en-US" sz="1600" dirty="0">
                <a:solidFill>
                  <a:schemeClr val="accent2"/>
                </a:solidFill>
                <a:latin typeface="+mn-lt"/>
              </a:rPr>
              <a:t> </a:t>
            </a:r>
            <a:r>
              <a:rPr lang="en-US" sz="1600" dirty="0" err="1">
                <a:solidFill>
                  <a:schemeClr val="accent2"/>
                </a:solidFill>
                <a:latin typeface="+mn-lt"/>
              </a:rPr>
              <a:t>opgesteld</a:t>
            </a:r>
            <a:r>
              <a:rPr lang="en-US" sz="1600" dirty="0">
                <a:solidFill>
                  <a:schemeClr val="accent2"/>
                </a:solidFill>
                <a:latin typeface="+mn-lt"/>
              </a:rPr>
              <a:t> </a:t>
            </a:r>
            <a:r>
              <a:rPr lang="en-US" sz="1600" dirty="0" err="1">
                <a:solidFill>
                  <a:schemeClr val="accent2"/>
                </a:solidFill>
                <a:latin typeface="+mn-lt"/>
              </a:rPr>
              <a:t>ter</a:t>
            </a:r>
            <a:r>
              <a:rPr lang="en-US" sz="1600" dirty="0">
                <a:solidFill>
                  <a:schemeClr val="accent2"/>
                </a:solidFill>
                <a:latin typeface="+mn-lt"/>
              </a:rPr>
              <a:t> </a:t>
            </a:r>
            <a:r>
              <a:rPr lang="en-US" sz="1600" dirty="0" err="1">
                <a:solidFill>
                  <a:schemeClr val="accent2"/>
                </a:solidFill>
                <a:latin typeface="+mn-lt"/>
              </a:rPr>
              <a:t>hoogte</a:t>
            </a:r>
            <a:r>
              <a:rPr lang="en-US" sz="1600" dirty="0">
                <a:solidFill>
                  <a:schemeClr val="accent2"/>
                </a:solidFill>
                <a:latin typeface="+mn-lt"/>
              </a:rPr>
              <a:t> van </a:t>
            </a:r>
            <a:r>
              <a:rPr lang="en-US" sz="1600" dirty="0" err="1">
                <a:solidFill>
                  <a:schemeClr val="accent2"/>
                </a:solidFill>
                <a:latin typeface="+mn-lt"/>
              </a:rPr>
              <a:t>deze</a:t>
            </a:r>
            <a:r>
              <a:rPr lang="en-US" sz="1600" dirty="0">
                <a:solidFill>
                  <a:schemeClr val="accent2"/>
                </a:solidFill>
                <a:latin typeface="+mn-lt"/>
              </a:rPr>
              <a:t> </a:t>
            </a:r>
            <a:r>
              <a:rPr lang="en-US" sz="1600" dirty="0" err="1">
                <a:solidFill>
                  <a:schemeClr val="accent2"/>
                </a:solidFill>
                <a:latin typeface="+mn-lt"/>
              </a:rPr>
              <a:t>bedienden</a:t>
            </a:r>
            <a:r>
              <a:rPr lang="en-US" sz="1600" dirty="0">
                <a:solidFill>
                  <a:schemeClr val="accent2"/>
                </a:solidFill>
                <a:latin typeface="+mn-lt"/>
              </a:rPr>
              <a:t>, </a:t>
            </a:r>
            <a:r>
              <a:rPr lang="en-US" sz="1600" b="1" dirty="0" err="1">
                <a:solidFill>
                  <a:schemeClr val="accent2"/>
                </a:solidFill>
                <a:latin typeface="+mn-lt"/>
              </a:rPr>
              <a:t>buiten</a:t>
            </a:r>
            <a:r>
              <a:rPr lang="en-US" sz="1600" b="1" dirty="0">
                <a:solidFill>
                  <a:schemeClr val="accent2"/>
                </a:solidFill>
                <a:latin typeface="+mn-lt"/>
              </a:rPr>
              <a:t> de </a:t>
            </a:r>
            <a:r>
              <a:rPr lang="en-US" sz="1600" b="1" dirty="0" err="1">
                <a:solidFill>
                  <a:schemeClr val="accent2"/>
                </a:solidFill>
                <a:latin typeface="+mn-lt"/>
              </a:rPr>
              <a:t>gevarenzone</a:t>
            </a:r>
            <a:r>
              <a:rPr lang="en-US" sz="1600" b="1" dirty="0">
                <a:solidFill>
                  <a:schemeClr val="accent2"/>
                </a:solidFill>
                <a:latin typeface="+mn-lt"/>
              </a:rPr>
              <a:t> </a:t>
            </a:r>
            <a:r>
              <a:rPr lang="en-US" sz="1600" b="1" dirty="0" err="1">
                <a:solidFill>
                  <a:schemeClr val="accent2"/>
                </a:solidFill>
                <a:latin typeface="+mn-lt"/>
              </a:rPr>
              <a:t>en</a:t>
            </a:r>
            <a:r>
              <a:rPr lang="en-US" sz="1600" b="1" dirty="0">
                <a:solidFill>
                  <a:schemeClr val="accent2"/>
                </a:solidFill>
                <a:latin typeface="+mn-lt"/>
              </a:rPr>
              <a:t>, </a:t>
            </a:r>
            <a:r>
              <a:rPr lang="en-US" sz="1600" dirty="0" err="1">
                <a:solidFill>
                  <a:schemeClr val="accent2"/>
                </a:solidFill>
                <a:latin typeface="+mn-lt"/>
              </a:rPr>
              <a:t>indien</a:t>
            </a:r>
            <a:r>
              <a:rPr lang="en-US" sz="1600" dirty="0">
                <a:solidFill>
                  <a:schemeClr val="accent2"/>
                </a:solidFill>
                <a:latin typeface="+mn-lt"/>
              </a:rPr>
              <a:t> </a:t>
            </a:r>
            <a:r>
              <a:rPr lang="en-US" sz="1600" dirty="0" err="1">
                <a:solidFill>
                  <a:schemeClr val="accent2"/>
                </a:solidFill>
                <a:latin typeface="+mn-lt"/>
              </a:rPr>
              <a:t>mogelijk</a:t>
            </a:r>
            <a:r>
              <a:rPr lang="en-US" sz="1600" dirty="0">
                <a:solidFill>
                  <a:schemeClr val="accent2"/>
                </a:solidFill>
                <a:latin typeface="+mn-lt"/>
              </a:rPr>
              <a:t>, </a:t>
            </a:r>
            <a:r>
              <a:rPr lang="en-US" sz="1600" b="1" dirty="0" err="1">
                <a:solidFill>
                  <a:schemeClr val="accent2"/>
                </a:solidFill>
                <a:latin typeface="+mn-lt"/>
              </a:rPr>
              <a:t>langs</a:t>
            </a:r>
            <a:r>
              <a:rPr lang="en-US" sz="1600" b="1" dirty="0">
                <a:solidFill>
                  <a:schemeClr val="accent2"/>
                </a:solidFill>
                <a:latin typeface="+mn-lt"/>
              </a:rPr>
              <a:t> </a:t>
            </a:r>
            <a:r>
              <a:rPr lang="en-US" sz="1600" b="1" dirty="0" err="1">
                <a:solidFill>
                  <a:schemeClr val="accent2"/>
                </a:solidFill>
                <a:latin typeface="+mn-lt"/>
              </a:rPr>
              <a:t>dezelfde</a:t>
            </a:r>
            <a:r>
              <a:rPr lang="en-US" sz="1600" b="1" dirty="0">
                <a:solidFill>
                  <a:schemeClr val="accent2"/>
                </a:solidFill>
                <a:latin typeface="+mn-lt"/>
              </a:rPr>
              <a:t> kant </a:t>
            </a:r>
            <a:r>
              <a:rPr lang="en-US" sz="1600" b="1" dirty="0" err="1">
                <a:solidFill>
                  <a:schemeClr val="accent2"/>
                </a:solidFill>
                <a:latin typeface="+mn-lt"/>
              </a:rPr>
              <a:t>als</a:t>
            </a:r>
            <a:r>
              <a:rPr lang="en-US" sz="1600" b="1" dirty="0">
                <a:solidFill>
                  <a:schemeClr val="accent2"/>
                </a:solidFill>
                <a:latin typeface="+mn-lt"/>
              </a:rPr>
              <a:t> de zone van </a:t>
            </a:r>
            <a:r>
              <a:rPr lang="en-US" sz="1600" b="1" dirty="0" err="1">
                <a:solidFill>
                  <a:schemeClr val="accent2"/>
                </a:solidFill>
                <a:latin typeface="+mn-lt"/>
              </a:rPr>
              <a:t>vrijmaking</a:t>
            </a:r>
            <a:r>
              <a:rPr lang="en-US" sz="1600" dirty="0">
                <a:solidFill>
                  <a:schemeClr val="accent2"/>
                </a:solidFill>
                <a:latin typeface="+mn-lt"/>
              </a:rPr>
              <a:t>.</a:t>
            </a:r>
          </a:p>
          <a:p>
            <a:pPr algn="just"/>
            <a:endParaRPr lang="en-US" sz="1600" dirty="0">
              <a:solidFill>
                <a:schemeClr val="accent2"/>
              </a:solidFill>
              <a:latin typeface="+mn-lt"/>
            </a:endParaRPr>
          </a:p>
          <a:p>
            <a:pPr algn="just"/>
            <a:r>
              <a:rPr lang="en-US" sz="1600" dirty="0" err="1">
                <a:solidFill>
                  <a:schemeClr val="accent2"/>
                </a:solidFill>
                <a:latin typeface="+mn-lt"/>
              </a:rPr>
              <a:t>Deze</a:t>
            </a:r>
            <a:r>
              <a:rPr lang="en-US" sz="1600" dirty="0">
                <a:solidFill>
                  <a:schemeClr val="accent2"/>
                </a:solidFill>
                <a:latin typeface="+mn-lt"/>
              </a:rPr>
              <a:t> </a:t>
            </a:r>
            <a:r>
              <a:rPr lang="en-US" sz="1600" dirty="0" err="1">
                <a:solidFill>
                  <a:schemeClr val="accent2"/>
                </a:solidFill>
                <a:latin typeface="+mn-lt"/>
              </a:rPr>
              <a:t>manier</a:t>
            </a:r>
            <a:r>
              <a:rPr lang="en-US" sz="1600" dirty="0">
                <a:solidFill>
                  <a:schemeClr val="accent2"/>
                </a:solidFill>
                <a:latin typeface="+mn-lt"/>
              </a:rPr>
              <a:t> van </a:t>
            </a:r>
            <a:r>
              <a:rPr lang="en-US" sz="1600" dirty="0" err="1">
                <a:solidFill>
                  <a:schemeClr val="accent2"/>
                </a:solidFill>
                <a:latin typeface="+mn-lt"/>
              </a:rPr>
              <a:t>werken</a:t>
            </a:r>
            <a:r>
              <a:rPr lang="en-US" sz="1600" dirty="0">
                <a:solidFill>
                  <a:schemeClr val="accent2"/>
                </a:solidFill>
                <a:latin typeface="+mn-lt"/>
              </a:rPr>
              <a:t> </a:t>
            </a:r>
            <a:r>
              <a:rPr lang="en-US" sz="1600" dirty="0" err="1">
                <a:solidFill>
                  <a:schemeClr val="accent2"/>
                </a:solidFill>
                <a:latin typeface="+mn-lt"/>
              </a:rPr>
              <a:t>zorgt</a:t>
            </a:r>
            <a:r>
              <a:rPr lang="en-US" sz="1600" dirty="0">
                <a:solidFill>
                  <a:schemeClr val="accent2"/>
                </a:solidFill>
                <a:latin typeface="+mn-lt"/>
              </a:rPr>
              <a:t> </a:t>
            </a:r>
            <a:r>
              <a:rPr lang="en-US" sz="1600" dirty="0" err="1">
                <a:solidFill>
                  <a:schemeClr val="accent2"/>
                </a:solidFill>
                <a:latin typeface="+mn-lt"/>
              </a:rPr>
              <a:t>ervoor</a:t>
            </a:r>
            <a:r>
              <a:rPr lang="en-US" sz="1600" dirty="0">
                <a:solidFill>
                  <a:schemeClr val="accent2"/>
                </a:solidFill>
                <a:latin typeface="+mn-lt"/>
              </a:rPr>
              <a:t> </a:t>
            </a:r>
            <a:r>
              <a:rPr lang="en-US" sz="1600" dirty="0" err="1">
                <a:solidFill>
                  <a:schemeClr val="accent2"/>
                </a:solidFill>
                <a:latin typeface="+mn-lt"/>
              </a:rPr>
              <a:t>dat</a:t>
            </a:r>
            <a:r>
              <a:rPr lang="en-US" sz="1600" dirty="0">
                <a:solidFill>
                  <a:schemeClr val="accent2"/>
                </a:solidFill>
                <a:latin typeface="+mn-lt"/>
              </a:rPr>
              <a:t> de </a:t>
            </a:r>
            <a:r>
              <a:rPr lang="en-US" sz="1600" dirty="0" err="1">
                <a:solidFill>
                  <a:schemeClr val="accent2"/>
                </a:solidFill>
                <a:latin typeface="+mn-lt"/>
              </a:rPr>
              <a:t>veiligheid</a:t>
            </a:r>
            <a:r>
              <a:rPr lang="en-US" sz="1600" dirty="0">
                <a:solidFill>
                  <a:schemeClr val="accent2"/>
                </a:solidFill>
                <a:latin typeface="+mn-lt"/>
              </a:rPr>
              <a:t> van de </a:t>
            </a:r>
            <a:r>
              <a:rPr lang="en-US" sz="1600" dirty="0" err="1">
                <a:solidFill>
                  <a:schemeClr val="accent2"/>
                </a:solidFill>
                <a:latin typeface="+mn-lt"/>
              </a:rPr>
              <a:t>kijkuit</a:t>
            </a:r>
            <a:r>
              <a:rPr lang="en-US" sz="1600" dirty="0">
                <a:solidFill>
                  <a:schemeClr val="accent2"/>
                </a:solidFill>
                <a:latin typeface="+mn-lt"/>
              </a:rPr>
              <a:t> </a:t>
            </a:r>
            <a:r>
              <a:rPr lang="en-US" sz="1600" dirty="0" err="1">
                <a:solidFill>
                  <a:schemeClr val="accent2"/>
                </a:solidFill>
                <a:latin typeface="+mn-lt"/>
              </a:rPr>
              <a:t>verzekerd</a:t>
            </a:r>
            <a:r>
              <a:rPr lang="en-US" sz="1600" dirty="0">
                <a:solidFill>
                  <a:schemeClr val="accent2"/>
                </a:solidFill>
                <a:latin typeface="+mn-lt"/>
              </a:rPr>
              <a:t> </a:t>
            </a:r>
            <a:r>
              <a:rPr lang="en-US" sz="1600" dirty="0" err="1">
                <a:solidFill>
                  <a:schemeClr val="accent2"/>
                </a:solidFill>
                <a:latin typeface="+mn-lt"/>
              </a:rPr>
              <a:t>blijft</a:t>
            </a:r>
            <a:r>
              <a:rPr lang="en-US" sz="1600" dirty="0">
                <a:solidFill>
                  <a:schemeClr val="accent2"/>
                </a:solidFill>
                <a:latin typeface="+mn-lt"/>
              </a:rPr>
              <a:t> </a:t>
            </a:r>
            <a:r>
              <a:rPr lang="en-US" sz="1600" dirty="0" err="1">
                <a:solidFill>
                  <a:schemeClr val="accent2"/>
                </a:solidFill>
                <a:latin typeface="+mn-lt"/>
              </a:rPr>
              <a:t>en</a:t>
            </a:r>
            <a:r>
              <a:rPr lang="en-US" sz="1600" dirty="0">
                <a:solidFill>
                  <a:schemeClr val="accent2"/>
                </a:solidFill>
                <a:latin typeface="+mn-lt"/>
              </a:rPr>
              <a:t> </a:t>
            </a:r>
            <a:r>
              <a:rPr lang="en-US" sz="1600" dirty="0" err="1">
                <a:solidFill>
                  <a:schemeClr val="accent2"/>
                </a:solidFill>
                <a:latin typeface="+mn-lt"/>
              </a:rPr>
              <a:t>associeert</a:t>
            </a:r>
            <a:r>
              <a:rPr lang="en-US" sz="1600" dirty="0">
                <a:solidFill>
                  <a:schemeClr val="accent2"/>
                </a:solidFill>
                <a:latin typeface="+mn-lt"/>
              </a:rPr>
              <a:t> de </a:t>
            </a:r>
            <a:r>
              <a:rPr lang="en-US" sz="1600" dirty="0" err="1">
                <a:solidFill>
                  <a:schemeClr val="accent2"/>
                </a:solidFill>
                <a:latin typeface="+mn-lt"/>
              </a:rPr>
              <a:t>plaats</a:t>
            </a:r>
            <a:r>
              <a:rPr lang="en-US" sz="1600" dirty="0">
                <a:solidFill>
                  <a:schemeClr val="accent2"/>
                </a:solidFill>
                <a:latin typeface="+mn-lt"/>
              </a:rPr>
              <a:t> van de zone van </a:t>
            </a:r>
            <a:r>
              <a:rPr lang="en-US" sz="1600" dirty="0" err="1">
                <a:solidFill>
                  <a:schemeClr val="accent2"/>
                </a:solidFill>
                <a:latin typeface="+mn-lt"/>
              </a:rPr>
              <a:t>vrijmaking</a:t>
            </a:r>
            <a:r>
              <a:rPr lang="en-US" sz="1600" dirty="0">
                <a:solidFill>
                  <a:schemeClr val="accent2"/>
                </a:solidFill>
                <a:latin typeface="+mn-lt"/>
              </a:rPr>
              <a:t> met de </a:t>
            </a:r>
            <a:r>
              <a:rPr lang="en-US" sz="1600" dirty="0" err="1">
                <a:solidFill>
                  <a:schemeClr val="accent2"/>
                </a:solidFill>
                <a:latin typeface="+mn-lt"/>
              </a:rPr>
              <a:t>plaats</a:t>
            </a:r>
            <a:r>
              <a:rPr lang="en-US" sz="1600" dirty="0">
                <a:solidFill>
                  <a:schemeClr val="accent2"/>
                </a:solidFill>
                <a:latin typeface="+mn-lt"/>
              </a:rPr>
              <a:t> van </a:t>
            </a:r>
            <a:r>
              <a:rPr lang="en-US" sz="1600" dirty="0" err="1">
                <a:solidFill>
                  <a:schemeClr val="accent2"/>
                </a:solidFill>
                <a:latin typeface="+mn-lt"/>
              </a:rPr>
              <a:t>opstelling</a:t>
            </a:r>
            <a:r>
              <a:rPr lang="en-US" sz="1600" dirty="0">
                <a:solidFill>
                  <a:schemeClr val="accent2"/>
                </a:solidFill>
                <a:latin typeface="+mn-lt"/>
              </a:rPr>
              <a:t> van de </a:t>
            </a:r>
            <a:r>
              <a:rPr lang="en-US" sz="1600" dirty="0" err="1">
                <a:solidFill>
                  <a:schemeClr val="accent2"/>
                </a:solidFill>
                <a:latin typeface="+mn-lt"/>
              </a:rPr>
              <a:t>kijkuit</a:t>
            </a:r>
            <a:r>
              <a:rPr lang="en-US" sz="1600" dirty="0">
                <a:solidFill>
                  <a:schemeClr val="accent2"/>
                </a:solidFill>
                <a:latin typeface="+mn-lt"/>
              </a:rPr>
              <a:t>.</a:t>
            </a:r>
          </a:p>
        </p:txBody>
      </p:sp>
      <p:sp>
        <p:nvSpPr>
          <p:cNvPr id="16" name="Rounded Rectangle 15"/>
          <p:cNvSpPr/>
          <p:nvPr/>
        </p:nvSpPr>
        <p:spPr bwMode="auto">
          <a:xfrm>
            <a:off x="2076256" y="1268760"/>
            <a:ext cx="8772272" cy="980282"/>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fr-BE" sz="1600" dirty="0">
                <a:solidFill>
                  <a:srgbClr val="0070C0"/>
                </a:solidFill>
                <a:latin typeface="+mn-lt"/>
              </a:rPr>
              <a:t>De </a:t>
            </a:r>
            <a:r>
              <a:rPr lang="fr-BE" sz="1600" dirty="0" err="1">
                <a:solidFill>
                  <a:srgbClr val="0070C0"/>
                </a:solidFill>
                <a:latin typeface="+mn-lt"/>
              </a:rPr>
              <a:t>plaats</a:t>
            </a:r>
            <a:r>
              <a:rPr lang="fr-BE" sz="1600" dirty="0">
                <a:solidFill>
                  <a:srgbClr val="0070C0"/>
                </a:solidFill>
                <a:latin typeface="+mn-lt"/>
              </a:rPr>
              <a:t> van </a:t>
            </a:r>
            <a:r>
              <a:rPr lang="fr-BE" sz="1600" dirty="0" err="1">
                <a:solidFill>
                  <a:srgbClr val="0070C0"/>
                </a:solidFill>
                <a:latin typeface="+mn-lt"/>
              </a:rPr>
              <a:t>opstelling</a:t>
            </a:r>
            <a:r>
              <a:rPr lang="fr-BE" sz="1600" dirty="0">
                <a:solidFill>
                  <a:srgbClr val="0070C0"/>
                </a:solidFill>
                <a:latin typeface="+mn-lt"/>
              </a:rPr>
              <a:t> van de </a:t>
            </a:r>
            <a:r>
              <a:rPr lang="fr-BE" sz="1600" dirty="0" err="1">
                <a:solidFill>
                  <a:srgbClr val="0070C0"/>
                </a:solidFill>
                <a:latin typeface="+mn-lt"/>
              </a:rPr>
              <a:t>kijkuit</a:t>
            </a:r>
            <a:r>
              <a:rPr lang="fr-BE" sz="1600" dirty="0">
                <a:solidFill>
                  <a:srgbClr val="0070C0"/>
                </a:solidFill>
                <a:latin typeface="+mn-lt"/>
              </a:rPr>
              <a:t> op het </a:t>
            </a:r>
            <a:r>
              <a:rPr lang="fr-BE" sz="1600" dirty="0" err="1">
                <a:solidFill>
                  <a:srgbClr val="0070C0"/>
                </a:solidFill>
                <a:latin typeface="+mn-lt"/>
              </a:rPr>
              <a:t>terrein</a:t>
            </a:r>
            <a:r>
              <a:rPr lang="fr-BE" sz="1600" dirty="0">
                <a:solidFill>
                  <a:srgbClr val="0070C0"/>
                </a:solidFill>
                <a:latin typeface="+mn-lt"/>
              </a:rPr>
              <a:t> </a:t>
            </a:r>
            <a:r>
              <a:rPr lang="fr-BE" sz="1600" dirty="0" err="1">
                <a:solidFill>
                  <a:srgbClr val="0070C0"/>
                </a:solidFill>
                <a:latin typeface="+mn-lt"/>
              </a:rPr>
              <a:t>moet</a:t>
            </a:r>
            <a:r>
              <a:rPr lang="fr-BE" sz="1600" dirty="0">
                <a:solidFill>
                  <a:srgbClr val="0070C0"/>
                </a:solidFill>
                <a:latin typeface="+mn-lt"/>
              </a:rPr>
              <a:t> </a:t>
            </a:r>
            <a:r>
              <a:rPr lang="fr-BE" sz="1600" dirty="0" err="1">
                <a:solidFill>
                  <a:srgbClr val="0070C0"/>
                </a:solidFill>
                <a:latin typeface="+mn-lt"/>
              </a:rPr>
              <a:t>voorafgaand</a:t>
            </a:r>
            <a:r>
              <a:rPr lang="fr-BE" sz="1600" dirty="0">
                <a:solidFill>
                  <a:srgbClr val="0070C0"/>
                </a:solidFill>
                <a:latin typeface="+mn-lt"/>
              </a:rPr>
              <a:t> </a:t>
            </a:r>
            <a:r>
              <a:rPr lang="fr-BE" sz="1600" dirty="0" err="1">
                <a:solidFill>
                  <a:srgbClr val="0070C0"/>
                </a:solidFill>
                <a:latin typeface="+mn-lt"/>
              </a:rPr>
              <a:t>bepaald</a:t>
            </a:r>
            <a:r>
              <a:rPr lang="fr-BE" sz="1600" dirty="0">
                <a:solidFill>
                  <a:srgbClr val="0070C0"/>
                </a:solidFill>
                <a:latin typeface="+mn-lt"/>
              </a:rPr>
              <a:t> </a:t>
            </a:r>
            <a:r>
              <a:rPr lang="fr-BE" sz="1600" dirty="0" err="1">
                <a:solidFill>
                  <a:srgbClr val="0070C0"/>
                </a:solidFill>
                <a:latin typeface="+mn-lt"/>
              </a:rPr>
              <a:t>worden</a:t>
            </a:r>
            <a:r>
              <a:rPr lang="fr-BE" sz="1600" dirty="0">
                <a:solidFill>
                  <a:srgbClr val="0070C0"/>
                </a:solidFill>
                <a:latin typeface="+mn-lt"/>
              </a:rPr>
              <a:t> (</a:t>
            </a:r>
            <a:r>
              <a:rPr lang="fr-BE" sz="1600" dirty="0" err="1">
                <a:solidFill>
                  <a:srgbClr val="0070C0"/>
                </a:solidFill>
                <a:latin typeface="+mn-lt"/>
              </a:rPr>
              <a:t>zie</a:t>
            </a:r>
            <a:r>
              <a:rPr lang="fr-BE" sz="1600" dirty="0">
                <a:solidFill>
                  <a:srgbClr val="0070C0"/>
                </a:solidFill>
                <a:latin typeface="+mn-lt"/>
              </a:rPr>
              <a:t> </a:t>
            </a:r>
            <a:r>
              <a:rPr lang="fr-BE" sz="1600" dirty="0" err="1">
                <a:solidFill>
                  <a:srgbClr val="0070C0"/>
                </a:solidFill>
                <a:latin typeface="+mn-lt"/>
              </a:rPr>
              <a:t>stap</a:t>
            </a:r>
            <a:r>
              <a:rPr lang="fr-BE" sz="1600" dirty="0">
                <a:solidFill>
                  <a:srgbClr val="0070C0"/>
                </a:solidFill>
                <a:latin typeface="+mn-lt"/>
              </a:rPr>
              <a:t> 2 "</a:t>
            </a:r>
            <a:r>
              <a:rPr lang="nl-NL" sz="1600" dirty="0">
                <a:solidFill>
                  <a:srgbClr val="0070C0"/>
                </a:solidFill>
                <a:latin typeface="+mn-lt"/>
              </a:rPr>
              <a:t>Validatie van de theoretische studie t.o.v. het terrein</a:t>
            </a:r>
            <a:r>
              <a:rPr lang="fr-BE" sz="1600" dirty="0">
                <a:solidFill>
                  <a:srgbClr val="0070C0"/>
                </a:solidFill>
                <a:latin typeface="+mn-lt"/>
              </a:rPr>
              <a:t>") om in </a:t>
            </a:r>
            <a:r>
              <a:rPr lang="fr-BE" sz="1600" dirty="0" err="1">
                <a:solidFill>
                  <a:srgbClr val="0070C0"/>
                </a:solidFill>
                <a:latin typeface="+mn-lt"/>
              </a:rPr>
              <a:t>staat</a:t>
            </a:r>
            <a:r>
              <a:rPr lang="fr-BE" sz="1600" dirty="0">
                <a:solidFill>
                  <a:srgbClr val="0070C0"/>
                </a:solidFill>
                <a:latin typeface="+mn-lt"/>
              </a:rPr>
              <a:t> te </a:t>
            </a:r>
            <a:r>
              <a:rPr lang="fr-BE" sz="1600" dirty="0" err="1">
                <a:solidFill>
                  <a:srgbClr val="0070C0"/>
                </a:solidFill>
                <a:latin typeface="+mn-lt"/>
              </a:rPr>
              <a:t>zijn</a:t>
            </a:r>
            <a:r>
              <a:rPr lang="fr-BE" sz="1600" dirty="0">
                <a:solidFill>
                  <a:srgbClr val="0070C0"/>
                </a:solidFill>
                <a:latin typeface="+mn-lt"/>
              </a:rPr>
              <a:t> om </a:t>
            </a:r>
            <a:r>
              <a:rPr lang="nl-NL" sz="1600" dirty="0">
                <a:solidFill>
                  <a:srgbClr val="0070C0"/>
                </a:solidFill>
                <a:latin typeface="+mn-lt"/>
              </a:rPr>
              <a:t>na te gaan of de zichtbaarheid van de detectiepunten door de kijkuit gegarandeerd kan worden op het terrein.</a:t>
            </a:r>
          </a:p>
        </p:txBody>
      </p:sp>
      <p:pic>
        <p:nvPicPr>
          <p:cNvPr id="17" name="Picture 2"/>
          <p:cNvPicPr>
            <a:picLocks noChangeAspect="1" noChangeArrowheads="1"/>
          </p:cNvPicPr>
          <p:nvPr/>
        </p:nvPicPr>
        <p:blipFill>
          <a:blip r:embed="rId2"/>
          <a:srcRect/>
          <a:stretch>
            <a:fillRect/>
          </a:stretch>
        </p:blipFill>
        <p:spPr bwMode="auto">
          <a:xfrm>
            <a:off x="1605088" y="1313161"/>
            <a:ext cx="471168" cy="637061"/>
          </a:xfrm>
          <a:prstGeom prst="rect">
            <a:avLst/>
          </a:prstGeom>
          <a:noFill/>
          <a:ln w="9525">
            <a:noFill/>
            <a:miter lim="800000"/>
            <a:headEnd/>
            <a:tailEnd/>
          </a:ln>
        </p:spPr>
      </p:pic>
      <p:sp>
        <p:nvSpPr>
          <p:cNvPr id="18" name="Text Placeholder 2"/>
          <p:cNvSpPr txBox="1">
            <a:spLocks/>
          </p:cNvSpPr>
          <p:nvPr/>
        </p:nvSpPr>
        <p:spPr>
          <a:xfrm>
            <a:off x="8760296" y="196231"/>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3: </a:t>
            </a:r>
            <a:r>
              <a:rPr lang="en-GB" sz="900" kern="0" dirty="0" err="1">
                <a:latin typeface="Calibri" panose="020F0502020204030204" pitchFamily="34" charset="0"/>
                <a:cs typeface="Calibri" panose="020F0502020204030204" pitchFamily="34" charset="0"/>
              </a:rPr>
              <a:t>bepalen</a:t>
            </a:r>
            <a:r>
              <a:rPr lang="en-GB" sz="900" kern="0" dirty="0">
                <a:latin typeface="Calibri" panose="020F0502020204030204" pitchFamily="34" charset="0"/>
                <a:cs typeface="Calibri" panose="020F0502020204030204" pitchFamily="34" charset="0"/>
              </a:rPr>
              <a:t> van de </a:t>
            </a:r>
            <a:r>
              <a:rPr lang="en-GB" sz="900" kern="0" dirty="0" err="1">
                <a:latin typeface="Calibri" panose="020F0502020204030204" pitchFamily="34" charset="0"/>
                <a:cs typeface="Calibri" panose="020F0502020204030204" pitchFamily="34" charset="0"/>
              </a:rPr>
              <a:t>plaats</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kijkuit</a:t>
            </a:r>
            <a:r>
              <a:rPr lang="en-GB" sz="900" kern="0" dirty="0">
                <a:latin typeface="Calibri" panose="020F0502020204030204" pitchFamily="34" charset="0"/>
                <a:cs typeface="Calibri" panose="020F0502020204030204" pitchFamily="34" charset="0"/>
              </a:rPr>
              <a:t> </a:t>
            </a:r>
          </a:p>
        </p:txBody>
      </p:sp>
      <p:pic>
        <p:nvPicPr>
          <p:cNvPr id="2" name="Picture 1"/>
          <p:cNvPicPr>
            <a:picLocks noChangeAspect="1"/>
          </p:cNvPicPr>
          <p:nvPr/>
        </p:nvPicPr>
        <p:blipFill>
          <a:blip r:embed="rId3"/>
          <a:stretch>
            <a:fillRect/>
          </a:stretch>
        </p:blipFill>
        <p:spPr>
          <a:xfrm>
            <a:off x="3359696" y="2258874"/>
            <a:ext cx="5472608" cy="1713229"/>
          </a:xfrm>
          <a:prstGeom prst="rect">
            <a:avLst/>
          </a:prstGeom>
        </p:spPr>
      </p:pic>
    </p:spTree>
    <p:extLst>
      <p:ext uri="{BB962C8B-B14F-4D97-AF65-F5344CB8AC3E}">
        <p14:creationId xmlns:p14="http://schemas.microsoft.com/office/powerpoint/2010/main" val="3571019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7162282" y="164262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Validatie</a:t>
            </a:r>
            <a:r>
              <a:rPr lang="en-US" sz="1600" dirty="0">
                <a:latin typeface="+mn-lt"/>
              </a:rPr>
              <a:t> van de </a:t>
            </a:r>
            <a:r>
              <a:rPr lang="en-US" sz="1600" dirty="0" err="1">
                <a:latin typeface="+mn-lt"/>
              </a:rPr>
              <a:t>theoretische</a:t>
            </a:r>
            <a:r>
              <a:rPr lang="en-US" sz="1600" dirty="0">
                <a:latin typeface="+mn-lt"/>
              </a:rPr>
              <a:t> </a:t>
            </a:r>
            <a:r>
              <a:rPr lang="en-US" sz="1600" dirty="0" err="1">
                <a:latin typeface="+mn-lt"/>
              </a:rPr>
              <a:t>studie</a:t>
            </a:r>
            <a:r>
              <a:rPr lang="en-US" sz="1600" dirty="0">
                <a:latin typeface="+mn-lt"/>
              </a:rPr>
              <a:t> ten </a:t>
            </a:r>
            <a:r>
              <a:rPr lang="en-US" sz="1600" dirty="0" err="1">
                <a:latin typeface="+mn-lt"/>
              </a:rPr>
              <a:t>opzichte</a:t>
            </a:r>
            <a:r>
              <a:rPr lang="en-US" sz="1600" dirty="0">
                <a:latin typeface="+mn-lt"/>
              </a:rPr>
              <a:t> van het </a:t>
            </a:r>
            <a:r>
              <a:rPr lang="en-US" sz="1600" dirty="0" err="1">
                <a:latin typeface="+mn-lt"/>
              </a:rPr>
              <a:t>terrein</a:t>
            </a:r>
            <a:endParaRPr lang="en-US" sz="1600" dirty="0">
              <a:latin typeface="+mn-lt"/>
            </a:endParaRPr>
          </a:p>
        </p:txBody>
      </p:sp>
      <p:sp>
        <p:nvSpPr>
          <p:cNvPr id="25" name="Rectangle 24"/>
          <p:cNvSpPr/>
          <p:nvPr/>
        </p:nvSpPr>
        <p:spPr bwMode="auto">
          <a:xfrm>
            <a:off x="4807725" y="1276570"/>
            <a:ext cx="2121664" cy="753244"/>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Plannen</a:t>
            </a:r>
            <a:r>
              <a:rPr lang="en-US" sz="1600" dirty="0">
                <a:latin typeface="+mn-lt"/>
              </a:rPr>
              <a:t> van </a:t>
            </a:r>
            <a:r>
              <a:rPr lang="en-US" sz="1600" dirty="0" err="1">
                <a:latin typeface="+mn-lt"/>
              </a:rPr>
              <a:t>werken</a:t>
            </a:r>
            <a:endParaRPr lang="en-US" sz="1600" dirty="0">
              <a:latin typeface="+mn-lt"/>
            </a:endParaRPr>
          </a:p>
          <a:p>
            <a:pPr algn="ctr"/>
            <a:r>
              <a:rPr lang="en-US" sz="1600" dirty="0" err="1">
                <a:latin typeface="+mn-lt"/>
              </a:rPr>
              <a:t>Theoretische</a:t>
            </a:r>
            <a:r>
              <a:rPr lang="en-US" sz="1600" dirty="0">
                <a:latin typeface="+mn-lt"/>
              </a:rPr>
              <a:t> </a:t>
            </a:r>
            <a:r>
              <a:rPr lang="en-US" sz="1600" dirty="0" err="1">
                <a:latin typeface="+mn-lt"/>
              </a:rPr>
              <a:t>studie</a:t>
            </a:r>
            <a:endParaRPr lang="en-US" sz="1600" dirty="0">
              <a:latin typeface="+mn-lt"/>
            </a:endParaRPr>
          </a:p>
        </p:txBody>
      </p:sp>
      <p:sp>
        <p:nvSpPr>
          <p:cNvPr id="26" name="Ovaal 21"/>
          <p:cNvSpPr/>
          <p:nvPr/>
        </p:nvSpPr>
        <p:spPr bwMode="auto">
          <a:xfrm>
            <a:off x="4670175" y="11769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39" name="Ovaal 22"/>
          <p:cNvSpPr/>
          <p:nvPr/>
        </p:nvSpPr>
        <p:spPr bwMode="auto">
          <a:xfrm>
            <a:off x="7018266" y="150917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40" name="Rectangle 39"/>
          <p:cNvSpPr/>
          <p:nvPr/>
        </p:nvSpPr>
        <p:spPr bwMode="auto">
          <a:xfrm>
            <a:off x="7162282" y="289083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NL" sz="1600" dirty="0">
                <a:latin typeface="+mn-lt"/>
              </a:rPr>
              <a:t>Bepalen van de plaats van opstelling van de kijkuit</a:t>
            </a:r>
            <a:endParaRPr lang="en-US" sz="1600" dirty="0">
              <a:latin typeface="+mn-lt"/>
            </a:endParaRPr>
          </a:p>
        </p:txBody>
      </p:sp>
      <p:sp>
        <p:nvSpPr>
          <p:cNvPr id="43" name="Ovaal 22"/>
          <p:cNvSpPr/>
          <p:nvPr/>
        </p:nvSpPr>
        <p:spPr bwMode="auto">
          <a:xfrm>
            <a:off x="7018266" y="2746821"/>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45" name="Rectangle 44"/>
          <p:cNvSpPr/>
          <p:nvPr/>
        </p:nvSpPr>
        <p:spPr bwMode="auto">
          <a:xfrm>
            <a:off x="7162282" y="413904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latin typeface="+mn-lt"/>
              </a:rPr>
              <a:t>Briefing van de </a:t>
            </a:r>
            <a:r>
              <a:rPr lang="en-US" sz="1600" dirty="0" err="1">
                <a:latin typeface="+mn-lt"/>
              </a:rPr>
              <a:t>bedienden</a:t>
            </a:r>
            <a:endParaRPr lang="en-US" sz="1600" dirty="0">
              <a:latin typeface="+mn-lt"/>
            </a:endParaRPr>
          </a:p>
          <a:p>
            <a:pPr algn="ctr"/>
            <a:r>
              <a:rPr lang="en-US" sz="1600" dirty="0" err="1">
                <a:latin typeface="+mn-lt"/>
              </a:rPr>
              <a:t>Controle</a:t>
            </a:r>
            <a:r>
              <a:rPr lang="en-US" sz="1600" dirty="0">
                <a:latin typeface="+mn-lt"/>
              </a:rPr>
              <a:t> van de </a:t>
            </a:r>
            <a:r>
              <a:rPr lang="en-US" sz="1600" dirty="0" err="1">
                <a:latin typeface="+mn-lt"/>
              </a:rPr>
              <a:t>uitrusting</a:t>
            </a:r>
            <a:r>
              <a:rPr lang="en-US" sz="1600" dirty="0">
                <a:latin typeface="+mn-lt"/>
              </a:rPr>
              <a:t> van de </a:t>
            </a:r>
            <a:r>
              <a:rPr lang="en-US" sz="1600" dirty="0" err="1">
                <a:latin typeface="+mn-lt"/>
              </a:rPr>
              <a:t>kijkuit</a:t>
            </a:r>
            <a:endParaRPr lang="en-US" sz="1600" dirty="0">
              <a:latin typeface="+mn-lt"/>
            </a:endParaRPr>
          </a:p>
        </p:txBody>
      </p:sp>
      <p:sp>
        <p:nvSpPr>
          <p:cNvPr id="47" name="Ovaal 22"/>
          <p:cNvSpPr/>
          <p:nvPr/>
        </p:nvSpPr>
        <p:spPr bwMode="auto">
          <a:xfrm>
            <a:off x="7018266" y="3995030"/>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48" name="Rectangle 47"/>
          <p:cNvSpPr/>
          <p:nvPr/>
        </p:nvSpPr>
        <p:spPr bwMode="auto">
          <a:xfrm>
            <a:off x="7139703" y="5250383"/>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err="1">
                <a:latin typeface="+mn-lt"/>
              </a:rPr>
              <a:t>Opstelling</a:t>
            </a:r>
            <a:r>
              <a:rPr lang="en-US" sz="1400" dirty="0">
                <a:latin typeface="+mn-lt"/>
              </a:rPr>
              <a:t> van de </a:t>
            </a:r>
            <a:r>
              <a:rPr lang="en-US" sz="1400" dirty="0" err="1">
                <a:latin typeface="+mn-lt"/>
              </a:rPr>
              <a:t>bedienden</a:t>
            </a:r>
            <a:endParaRPr lang="en-US" sz="1400" dirty="0">
              <a:latin typeface="+mn-lt"/>
            </a:endParaRPr>
          </a:p>
          <a:p>
            <a:pPr algn="ctr"/>
            <a:r>
              <a:rPr lang="en-US" sz="1400" dirty="0" err="1">
                <a:latin typeface="+mn-lt"/>
              </a:rPr>
              <a:t>Voorafgaande</a:t>
            </a:r>
            <a:r>
              <a:rPr lang="en-US" sz="1400" dirty="0">
                <a:latin typeface="+mn-lt"/>
              </a:rPr>
              <a:t> </a:t>
            </a:r>
            <a:r>
              <a:rPr lang="en-US" sz="1400" dirty="0" err="1">
                <a:latin typeface="+mn-lt"/>
              </a:rPr>
              <a:t>testen</a:t>
            </a:r>
            <a:endParaRPr lang="en-US" sz="1400" dirty="0">
              <a:latin typeface="+mn-lt"/>
            </a:endParaRPr>
          </a:p>
        </p:txBody>
      </p:sp>
      <p:sp>
        <p:nvSpPr>
          <p:cNvPr id="49" name="Ovaal 22"/>
          <p:cNvSpPr/>
          <p:nvPr/>
        </p:nvSpPr>
        <p:spPr bwMode="auto">
          <a:xfrm>
            <a:off x="7018266" y="515847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50" name="Rectangle 49"/>
          <p:cNvSpPr/>
          <p:nvPr/>
        </p:nvSpPr>
        <p:spPr bwMode="auto">
          <a:xfrm>
            <a:off x="4807726"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Werking</a:t>
            </a:r>
            <a:r>
              <a:rPr lang="en-US" sz="1600" dirty="0">
                <a:latin typeface="+mn-lt"/>
              </a:rPr>
              <a:t> van het </a:t>
            </a:r>
            <a:r>
              <a:rPr lang="en-US" sz="1600" dirty="0" err="1">
                <a:latin typeface="+mn-lt"/>
              </a:rPr>
              <a:t>beveiligingssysteem</a:t>
            </a:r>
            <a:endParaRPr lang="en-US" sz="1600" dirty="0">
              <a:latin typeface="+mn-lt"/>
            </a:endParaRPr>
          </a:p>
        </p:txBody>
      </p:sp>
      <p:sp>
        <p:nvSpPr>
          <p:cNvPr id="51" name="Ovaal 22"/>
          <p:cNvSpPr/>
          <p:nvPr/>
        </p:nvSpPr>
        <p:spPr bwMode="auto">
          <a:xfrm>
            <a:off x="4663710"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52" name="Rectangle 51"/>
          <p:cNvSpPr/>
          <p:nvPr/>
        </p:nvSpPr>
        <p:spPr bwMode="auto">
          <a:xfrm>
            <a:off x="2331733"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Einde</a:t>
            </a:r>
            <a:r>
              <a:rPr lang="en-US" sz="1600" dirty="0">
                <a:latin typeface="+mn-lt"/>
              </a:rPr>
              <a:t> van de </a:t>
            </a:r>
            <a:r>
              <a:rPr lang="en-US" sz="1600" dirty="0" err="1">
                <a:latin typeface="+mn-lt"/>
              </a:rPr>
              <a:t>werken</a:t>
            </a:r>
            <a:endParaRPr lang="en-US" sz="1600" dirty="0">
              <a:latin typeface="+mn-lt"/>
            </a:endParaRPr>
          </a:p>
          <a:p>
            <a:pPr algn="ctr"/>
            <a:r>
              <a:rPr lang="en-US" sz="1600" dirty="0" err="1">
                <a:latin typeface="+mn-lt"/>
              </a:rPr>
              <a:t>Stopzetting</a:t>
            </a:r>
            <a:r>
              <a:rPr lang="en-US" sz="1600" dirty="0">
                <a:latin typeface="+mn-lt"/>
              </a:rPr>
              <a:t> van de </a:t>
            </a:r>
            <a:r>
              <a:rPr lang="en-US" sz="1600" dirty="0" err="1">
                <a:latin typeface="+mn-lt"/>
              </a:rPr>
              <a:t>beveiliging</a:t>
            </a:r>
            <a:endParaRPr lang="en-US" sz="1600" dirty="0">
              <a:latin typeface="+mn-lt"/>
            </a:endParaRPr>
          </a:p>
        </p:txBody>
      </p:sp>
      <p:sp>
        <p:nvSpPr>
          <p:cNvPr id="53" name="Ovaal 22"/>
          <p:cNvSpPr/>
          <p:nvPr/>
        </p:nvSpPr>
        <p:spPr bwMode="auto">
          <a:xfrm>
            <a:off x="2187717"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nvGrpSpPr>
          <p:cNvPr id="54" name="Group 53"/>
          <p:cNvGrpSpPr/>
          <p:nvPr/>
        </p:nvGrpSpPr>
        <p:grpSpPr>
          <a:xfrm>
            <a:off x="2217225" y="2206168"/>
            <a:ext cx="4331041" cy="2404839"/>
            <a:chOff x="693224" y="2400123"/>
            <a:chExt cx="4331041" cy="2404839"/>
          </a:xfrm>
        </p:grpSpPr>
        <p:sp>
          <p:nvSpPr>
            <p:cNvPr id="55" name="Draaiende pijl 15"/>
            <p:cNvSpPr/>
            <p:nvPr/>
          </p:nvSpPr>
          <p:spPr bwMode="auto">
            <a:xfrm rot="1987104">
              <a:off x="2864265" y="2644722"/>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grpSp>
          <p:nvGrpSpPr>
            <p:cNvPr id="56" name="Group 55"/>
            <p:cNvGrpSpPr/>
            <p:nvPr/>
          </p:nvGrpSpPr>
          <p:grpSpPr>
            <a:xfrm>
              <a:off x="693224" y="2400123"/>
              <a:ext cx="4239077" cy="2404839"/>
              <a:chOff x="693224" y="2400123"/>
              <a:chExt cx="4239077" cy="2404839"/>
            </a:xfrm>
          </p:grpSpPr>
          <p:sp>
            <p:nvSpPr>
              <p:cNvPr id="57" name="PIJL-LINKS 27"/>
              <p:cNvSpPr/>
              <p:nvPr/>
            </p:nvSpPr>
            <p:spPr bwMode="auto">
              <a:xfrm>
                <a:off x="2007525" y="4444922"/>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58" name="Wolkvormige toelichting 17"/>
              <p:cNvSpPr/>
              <p:nvPr/>
            </p:nvSpPr>
            <p:spPr bwMode="auto">
              <a:xfrm>
                <a:off x="693224" y="2400123"/>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dirty="0">
                    <a:solidFill>
                      <a:schemeClr val="tx2"/>
                    </a:solidFill>
                  </a:rPr>
                  <a:t>Een beveiligingssysteem opstellen? Hoe pak ik dit aan?</a:t>
                </a:r>
              </a:p>
            </p:txBody>
          </p:sp>
          <p:sp>
            <p:nvSpPr>
              <p:cNvPr id="59" name="Ovaal 14"/>
              <p:cNvSpPr/>
              <p:nvPr/>
            </p:nvSpPr>
            <p:spPr bwMode="auto">
              <a:xfrm>
                <a:off x="3663709" y="26447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60" name="Ovaal 18"/>
              <p:cNvSpPr/>
              <p:nvPr/>
            </p:nvSpPr>
            <p:spPr bwMode="auto">
              <a:xfrm>
                <a:off x="4283784" y="280986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63" name="Ovaal 18"/>
              <p:cNvSpPr/>
              <p:nvPr/>
            </p:nvSpPr>
            <p:spPr bwMode="auto">
              <a:xfrm>
                <a:off x="4644269" y="3322885"/>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64" name="Ovaal 18"/>
              <p:cNvSpPr/>
              <p:nvPr/>
            </p:nvSpPr>
            <p:spPr bwMode="auto">
              <a:xfrm>
                <a:off x="4246839" y="437420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65" name="Ovaal 18"/>
              <p:cNvSpPr/>
              <p:nvPr/>
            </p:nvSpPr>
            <p:spPr bwMode="auto">
              <a:xfrm>
                <a:off x="4644269" y="390309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66" name="Ovaal 18"/>
              <p:cNvSpPr/>
              <p:nvPr/>
            </p:nvSpPr>
            <p:spPr bwMode="auto">
              <a:xfrm>
                <a:off x="3581051"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67" name="Ovaal 18"/>
              <p:cNvSpPr/>
              <p:nvPr/>
            </p:nvSpPr>
            <p:spPr bwMode="auto">
              <a:xfrm>
                <a:off x="2943629"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grpSp>
      <p:pic>
        <p:nvPicPr>
          <p:cNvPr id="68"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3" y="1075113"/>
            <a:ext cx="519343" cy="423042"/>
          </a:xfrm>
          <a:prstGeom prst="rect">
            <a:avLst/>
          </a:prstGeom>
          <a:noFill/>
          <a:ln w="9525">
            <a:noFill/>
            <a:miter lim="800000"/>
            <a:headEnd/>
            <a:tailEnd/>
          </a:ln>
        </p:spPr>
      </p:pic>
      <p:pic>
        <p:nvPicPr>
          <p:cNvPr id="69"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1427745"/>
            <a:ext cx="519343" cy="423042"/>
          </a:xfrm>
          <a:prstGeom prst="rect">
            <a:avLst/>
          </a:prstGeom>
          <a:noFill/>
          <a:ln w="9525">
            <a:noFill/>
            <a:miter lim="800000"/>
            <a:headEnd/>
            <a:tailEnd/>
          </a:ln>
        </p:spPr>
      </p:pic>
      <p:pic>
        <p:nvPicPr>
          <p:cNvPr id="70"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2705887"/>
            <a:ext cx="519343" cy="423042"/>
          </a:xfrm>
          <a:prstGeom prst="rect">
            <a:avLst/>
          </a:prstGeom>
          <a:noFill/>
          <a:ln w="9525">
            <a:noFill/>
            <a:miter lim="800000"/>
            <a:headEnd/>
            <a:tailEnd/>
          </a:ln>
        </p:spPr>
      </p:pic>
      <p:pic>
        <p:nvPicPr>
          <p:cNvPr id="41" name="Picture 55"/>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70000" y="3877030"/>
            <a:ext cx="828000" cy="27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682" y="2765986"/>
            <a:ext cx="467930" cy="1038866"/>
          </a:xfrm>
          <a:prstGeom prst="rect">
            <a:avLst/>
          </a:prstGeom>
        </p:spPr>
      </p:pic>
      <p:sp>
        <p:nvSpPr>
          <p:cNvPr id="33" name="TextBox 32"/>
          <p:cNvSpPr txBox="1"/>
          <p:nvPr/>
        </p:nvSpPr>
        <p:spPr>
          <a:xfrm>
            <a:off x="2515169" y="2369467"/>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4201155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2038029" y="188640"/>
            <a:ext cx="1995023" cy="576064"/>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8" name="Title 1"/>
          <p:cNvSpPr txBox="1">
            <a:spLocks/>
          </p:cNvSpPr>
          <p:nvPr/>
        </p:nvSpPr>
        <p:spPr bwMode="auto">
          <a:xfrm>
            <a:off x="1286837" y="670251"/>
            <a:ext cx="8064500" cy="506413"/>
          </a:xfrm>
          <a:prstGeom prst="rect">
            <a:avLst/>
          </a:prstGeom>
          <a:noFill/>
          <a:ln w="9525">
            <a:noFill/>
            <a:miter lim="800000"/>
            <a:headEnd/>
            <a:tailEnd/>
          </a:ln>
          <a:effectLst/>
        </p:spPr>
        <p:txBody>
          <a:bodyPr lIns="0" tIns="0" rIns="0" bIns="0"/>
          <a:lstStyle/>
          <a:p>
            <a:pPr marL="895350" indent="-895350">
              <a:defRPr/>
            </a:pPr>
            <a:r>
              <a:rPr lang="en-US" sz="2000" b="1" kern="0" dirty="0">
                <a:solidFill>
                  <a:srgbClr val="0070C0"/>
                </a:solidFill>
                <a:latin typeface="+mj-lt"/>
                <a:ea typeface="+mj-ea"/>
                <a:cs typeface="+mj-cs"/>
              </a:rPr>
              <a:t>	Briefing van de </a:t>
            </a:r>
            <a:r>
              <a:rPr lang="en-US" sz="2000" b="1" kern="0" dirty="0" err="1">
                <a:solidFill>
                  <a:srgbClr val="0070C0"/>
                </a:solidFill>
                <a:latin typeface="+mj-lt"/>
                <a:ea typeface="+mj-ea"/>
                <a:cs typeface="+mj-cs"/>
              </a:rPr>
              <a:t>bedienden</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en</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controle</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uitrusting</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kijkuit</a:t>
            </a:r>
            <a:endParaRPr lang="en-US" sz="2000" b="1" kern="0" dirty="0">
              <a:solidFill>
                <a:srgbClr val="0070C0"/>
              </a:solidFill>
              <a:latin typeface="+mj-lt"/>
              <a:ea typeface="+mj-ea"/>
              <a:cs typeface="+mj-cs"/>
            </a:endParaRPr>
          </a:p>
        </p:txBody>
      </p:sp>
      <p:sp>
        <p:nvSpPr>
          <p:cNvPr id="14" name="Text Placeholder 2"/>
          <p:cNvSpPr txBox="1">
            <a:spLocks/>
          </p:cNvSpPr>
          <p:nvPr/>
        </p:nvSpPr>
        <p:spPr>
          <a:xfrm>
            <a:off x="8976320" y="153490"/>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4: briefing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controle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uitrusting</a:t>
            </a:r>
            <a:endParaRPr lang="en-GB" sz="900" kern="0" dirty="0">
              <a:latin typeface="Calibri" panose="020F0502020204030204" pitchFamily="34" charset="0"/>
              <a:cs typeface="Calibri" panose="020F0502020204030204" pitchFamily="34" charset="0"/>
            </a:endParaRPr>
          </a:p>
        </p:txBody>
      </p:sp>
      <p:sp>
        <p:nvSpPr>
          <p:cNvPr id="15" name="Rounded Rectangle 14"/>
          <p:cNvSpPr/>
          <p:nvPr/>
        </p:nvSpPr>
        <p:spPr bwMode="auto">
          <a:xfrm>
            <a:off x="839416" y="2319721"/>
            <a:ext cx="9937104" cy="1856835"/>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400" b="1" dirty="0">
                <a:solidFill>
                  <a:schemeClr val="accent2"/>
                </a:solidFill>
                <a:latin typeface="+mn-lt"/>
              </a:rPr>
              <a:t>De </a:t>
            </a:r>
            <a:r>
              <a:rPr lang="en-US" sz="1400" b="1" dirty="0" err="1">
                <a:solidFill>
                  <a:schemeClr val="accent2"/>
                </a:solidFill>
                <a:latin typeface="+mn-lt"/>
              </a:rPr>
              <a:t>leider</a:t>
            </a:r>
            <a:r>
              <a:rPr lang="en-US" sz="1400" b="1" dirty="0">
                <a:solidFill>
                  <a:schemeClr val="accent2"/>
                </a:solidFill>
                <a:latin typeface="+mn-lt"/>
              </a:rPr>
              <a:t> van het </a:t>
            </a:r>
            <a:r>
              <a:rPr lang="en-US" sz="1400" b="1" dirty="0" err="1">
                <a:solidFill>
                  <a:schemeClr val="accent2"/>
                </a:solidFill>
                <a:latin typeface="+mn-lt"/>
              </a:rPr>
              <a:t>werk</a:t>
            </a:r>
            <a:r>
              <a:rPr lang="en-US" sz="1400" b="1" dirty="0">
                <a:solidFill>
                  <a:schemeClr val="accent2"/>
                </a:solidFill>
                <a:latin typeface="+mn-lt"/>
              </a:rPr>
              <a:t> (VV </a:t>
            </a:r>
            <a:r>
              <a:rPr lang="en-US" sz="1400" b="1" dirty="0" err="1">
                <a:solidFill>
                  <a:schemeClr val="accent2"/>
                </a:solidFill>
                <a:latin typeface="+mn-lt"/>
              </a:rPr>
              <a:t>Aannemer</a:t>
            </a:r>
            <a:r>
              <a:rPr lang="en-US" sz="1400" b="1" dirty="0">
                <a:solidFill>
                  <a:schemeClr val="accent2"/>
                </a:solidFill>
                <a:latin typeface="+mn-lt"/>
              </a:rPr>
              <a:t>) </a:t>
            </a:r>
            <a:r>
              <a:rPr lang="en-US" sz="1400" dirty="0">
                <a:solidFill>
                  <a:schemeClr val="accent2"/>
                </a:solidFill>
                <a:latin typeface="+mn-lt"/>
              </a:rPr>
              <a:t>die het </a:t>
            </a:r>
            <a:r>
              <a:rPr lang="en-US" sz="1400" dirty="0" err="1">
                <a:solidFill>
                  <a:schemeClr val="accent2"/>
                </a:solidFill>
                <a:latin typeface="+mn-lt"/>
              </a:rPr>
              <a:t>werk</a:t>
            </a:r>
            <a:r>
              <a:rPr lang="en-US" sz="1400" dirty="0">
                <a:solidFill>
                  <a:schemeClr val="accent2"/>
                </a:solidFill>
                <a:latin typeface="+mn-lt"/>
              </a:rPr>
              <a:t> </a:t>
            </a:r>
            <a:r>
              <a:rPr lang="en-US" sz="1400" dirty="0" err="1">
                <a:solidFill>
                  <a:schemeClr val="accent2"/>
                </a:solidFill>
                <a:latin typeface="+mn-lt"/>
              </a:rPr>
              <a:t>organiseert</a:t>
            </a:r>
            <a:r>
              <a:rPr lang="en-US" sz="1400" dirty="0">
                <a:solidFill>
                  <a:schemeClr val="accent2"/>
                </a:solidFill>
                <a:latin typeface="+mn-lt"/>
              </a:rPr>
              <a:t> </a:t>
            </a:r>
            <a:r>
              <a:rPr lang="en-US" sz="1400" dirty="0" err="1">
                <a:solidFill>
                  <a:schemeClr val="accent2"/>
                </a:solidFill>
                <a:latin typeface="+mn-lt"/>
              </a:rPr>
              <a:t>en</a:t>
            </a:r>
            <a:r>
              <a:rPr lang="en-US" sz="1400" dirty="0">
                <a:solidFill>
                  <a:schemeClr val="accent2"/>
                </a:solidFill>
                <a:latin typeface="+mn-lt"/>
              </a:rPr>
              <a:t>/of </a:t>
            </a:r>
            <a:r>
              <a:rPr lang="en-US" sz="1400" dirty="0" err="1">
                <a:solidFill>
                  <a:schemeClr val="accent2"/>
                </a:solidFill>
                <a:latin typeface="+mn-lt"/>
              </a:rPr>
              <a:t>leidt</a:t>
            </a:r>
            <a:r>
              <a:rPr lang="en-US" sz="1400" dirty="0">
                <a:solidFill>
                  <a:schemeClr val="accent2"/>
                </a:solidFill>
                <a:latin typeface="+mn-lt"/>
              </a:rPr>
              <a:t>:</a:t>
            </a:r>
          </a:p>
          <a:p>
            <a:pPr algn="just"/>
            <a:endParaRPr lang="en-US" sz="1400" dirty="0">
              <a:solidFill>
                <a:schemeClr val="accent2"/>
              </a:solidFill>
              <a:latin typeface="+mn-lt"/>
            </a:endParaRPr>
          </a:p>
          <a:p>
            <a:pPr marL="285750" indent="-285750" algn="just">
              <a:buFontTx/>
              <a:buChar char="-"/>
            </a:pPr>
            <a:r>
              <a:rPr lang="en-US" sz="1400" dirty="0" err="1">
                <a:solidFill>
                  <a:schemeClr val="accent2"/>
                </a:solidFill>
                <a:latin typeface="+mn-lt"/>
              </a:rPr>
              <a:t>duidt</a:t>
            </a:r>
            <a:r>
              <a:rPr lang="en-US" sz="1400" dirty="0">
                <a:solidFill>
                  <a:schemeClr val="accent2"/>
                </a:solidFill>
                <a:latin typeface="+mn-lt"/>
              </a:rPr>
              <a:t> </a:t>
            </a:r>
            <a:r>
              <a:rPr lang="en-US" sz="1400" dirty="0" err="1">
                <a:solidFill>
                  <a:schemeClr val="accent2"/>
                </a:solidFill>
                <a:latin typeface="+mn-lt"/>
              </a:rPr>
              <a:t>nominatief</a:t>
            </a:r>
            <a:r>
              <a:rPr lang="en-US" sz="1400" dirty="0">
                <a:solidFill>
                  <a:schemeClr val="accent2"/>
                </a:solidFill>
                <a:latin typeface="+mn-lt"/>
              </a:rPr>
              <a:t> </a:t>
            </a:r>
            <a:r>
              <a:rPr lang="en-US" sz="1400" dirty="0" err="1">
                <a:solidFill>
                  <a:schemeClr val="accent2"/>
                </a:solidFill>
                <a:latin typeface="+mn-lt"/>
              </a:rPr>
              <a:t>diegene</a:t>
            </a:r>
            <a:r>
              <a:rPr lang="en-US" sz="1400" dirty="0">
                <a:solidFill>
                  <a:schemeClr val="accent2"/>
                </a:solidFill>
                <a:latin typeface="+mn-lt"/>
              </a:rPr>
              <a:t> die de </a:t>
            </a:r>
            <a:r>
              <a:rPr lang="en-US" sz="1400" dirty="0" err="1">
                <a:solidFill>
                  <a:schemeClr val="accent2"/>
                </a:solidFill>
                <a:latin typeface="+mn-lt"/>
              </a:rPr>
              <a:t>rol</a:t>
            </a:r>
            <a:r>
              <a:rPr lang="en-US" sz="1400" dirty="0">
                <a:solidFill>
                  <a:schemeClr val="accent2"/>
                </a:solidFill>
                <a:latin typeface="+mn-lt"/>
              </a:rPr>
              <a:t> van </a:t>
            </a:r>
            <a:r>
              <a:rPr lang="en-US" sz="1400" dirty="0" err="1">
                <a:solidFill>
                  <a:schemeClr val="accent2"/>
                </a:solidFill>
                <a:latin typeface="+mn-lt"/>
              </a:rPr>
              <a:t>kijkuit</a:t>
            </a:r>
            <a:r>
              <a:rPr lang="en-US" sz="1400" dirty="0">
                <a:solidFill>
                  <a:schemeClr val="accent2"/>
                </a:solidFill>
                <a:latin typeface="+mn-lt"/>
              </a:rPr>
              <a:t> </a:t>
            </a:r>
            <a:r>
              <a:rPr lang="en-US" sz="1400" dirty="0" err="1">
                <a:solidFill>
                  <a:schemeClr val="accent2"/>
                </a:solidFill>
                <a:latin typeface="+mn-lt"/>
              </a:rPr>
              <a:t>uitvoert</a:t>
            </a:r>
            <a:r>
              <a:rPr lang="en-US" sz="1400" dirty="0">
                <a:solidFill>
                  <a:schemeClr val="accent2"/>
                </a:solidFill>
                <a:latin typeface="+mn-lt"/>
              </a:rPr>
              <a:t>;</a:t>
            </a:r>
          </a:p>
          <a:p>
            <a:pPr marL="285750" indent="-285750" algn="just">
              <a:buFontTx/>
              <a:buChar char="-"/>
            </a:pPr>
            <a:endParaRPr lang="en-US" sz="1400" dirty="0">
              <a:solidFill>
                <a:schemeClr val="accent2"/>
              </a:solidFill>
              <a:latin typeface="+mn-lt"/>
            </a:endParaRPr>
          </a:p>
          <a:p>
            <a:pPr marL="285750" indent="-285750" algn="just">
              <a:buFontTx/>
              <a:buChar char="-"/>
            </a:pPr>
            <a:r>
              <a:rPr lang="en-US" sz="1400" dirty="0" err="1">
                <a:solidFill>
                  <a:schemeClr val="accent2"/>
                </a:solidFill>
                <a:latin typeface="+mn-lt"/>
              </a:rPr>
              <a:t>communiceert</a:t>
            </a:r>
            <a:r>
              <a:rPr lang="en-US" sz="1400" dirty="0">
                <a:solidFill>
                  <a:schemeClr val="accent2"/>
                </a:solidFill>
                <a:latin typeface="+mn-lt"/>
              </a:rPr>
              <a:t> de </a:t>
            </a:r>
            <a:r>
              <a:rPr lang="en-US" sz="1400" dirty="0" err="1">
                <a:solidFill>
                  <a:schemeClr val="accent2"/>
                </a:solidFill>
                <a:latin typeface="+mn-lt"/>
              </a:rPr>
              <a:t>tijd</a:t>
            </a:r>
            <a:r>
              <a:rPr lang="en-US" sz="1400" dirty="0">
                <a:solidFill>
                  <a:schemeClr val="accent2"/>
                </a:solidFill>
                <a:latin typeface="+mn-lt"/>
              </a:rPr>
              <a:t> van </a:t>
            </a:r>
            <a:r>
              <a:rPr lang="en-US" sz="1400" dirty="0" err="1">
                <a:solidFill>
                  <a:schemeClr val="accent2"/>
                </a:solidFill>
                <a:latin typeface="+mn-lt"/>
              </a:rPr>
              <a:t>vrijmaking</a:t>
            </a:r>
            <a:r>
              <a:rPr lang="en-US" sz="1400" dirty="0">
                <a:solidFill>
                  <a:schemeClr val="accent2"/>
                </a:solidFill>
                <a:latin typeface="+mn-lt"/>
              </a:rPr>
              <a:t>, de </a:t>
            </a:r>
            <a:r>
              <a:rPr lang="en-US" sz="1400" dirty="0" err="1">
                <a:solidFill>
                  <a:schemeClr val="accent2"/>
                </a:solidFill>
                <a:latin typeface="+mn-lt"/>
              </a:rPr>
              <a:t>afstand</a:t>
            </a:r>
            <a:r>
              <a:rPr lang="en-US" sz="1400" dirty="0">
                <a:solidFill>
                  <a:schemeClr val="accent2"/>
                </a:solidFill>
                <a:latin typeface="+mn-lt"/>
              </a:rPr>
              <a:t> van verwittiging </a:t>
            </a:r>
            <a:r>
              <a:rPr lang="en-US" sz="1400" dirty="0" err="1">
                <a:solidFill>
                  <a:schemeClr val="accent2"/>
                </a:solidFill>
                <a:latin typeface="+mn-lt"/>
              </a:rPr>
              <a:t>en</a:t>
            </a:r>
            <a:r>
              <a:rPr lang="en-US" sz="1400" dirty="0">
                <a:solidFill>
                  <a:schemeClr val="accent2"/>
                </a:solidFill>
                <a:latin typeface="+mn-lt"/>
              </a:rPr>
              <a:t> de </a:t>
            </a:r>
            <a:r>
              <a:rPr lang="en-US" sz="1400" dirty="0" err="1">
                <a:solidFill>
                  <a:schemeClr val="accent2"/>
                </a:solidFill>
                <a:latin typeface="+mn-lt"/>
              </a:rPr>
              <a:t>detectiepunten</a:t>
            </a:r>
            <a:r>
              <a:rPr lang="en-US" sz="1400" dirty="0">
                <a:solidFill>
                  <a:schemeClr val="accent2"/>
                </a:solidFill>
                <a:latin typeface="+mn-lt"/>
              </a:rPr>
              <a:t> </a:t>
            </a:r>
            <a:r>
              <a:rPr lang="en-US" sz="1400" dirty="0" err="1">
                <a:solidFill>
                  <a:schemeClr val="accent2"/>
                </a:solidFill>
                <a:latin typeface="+mn-lt"/>
              </a:rPr>
              <a:t>aan</a:t>
            </a:r>
            <a:r>
              <a:rPr lang="en-US" sz="1400" dirty="0">
                <a:solidFill>
                  <a:schemeClr val="accent2"/>
                </a:solidFill>
                <a:latin typeface="+mn-lt"/>
              </a:rPr>
              <a:t> de </a:t>
            </a:r>
            <a:r>
              <a:rPr lang="en-US" sz="1400" dirty="0" err="1">
                <a:solidFill>
                  <a:schemeClr val="accent2"/>
                </a:solidFill>
                <a:latin typeface="+mn-lt"/>
              </a:rPr>
              <a:t>kijkuit</a:t>
            </a:r>
            <a:r>
              <a:rPr lang="en-US" sz="1400" dirty="0">
                <a:solidFill>
                  <a:schemeClr val="accent2"/>
                </a:solidFill>
                <a:latin typeface="+mn-lt"/>
              </a:rPr>
              <a:t>;</a:t>
            </a:r>
          </a:p>
          <a:p>
            <a:pPr marL="285750" indent="-285750" algn="just">
              <a:buFontTx/>
              <a:buChar char="-"/>
            </a:pPr>
            <a:endParaRPr lang="en-US" sz="1400" dirty="0">
              <a:solidFill>
                <a:schemeClr val="accent2"/>
              </a:solidFill>
              <a:latin typeface="+mn-lt"/>
            </a:endParaRPr>
          </a:p>
          <a:p>
            <a:pPr marL="285750" indent="-285750" algn="just">
              <a:buFontTx/>
              <a:buChar char="-"/>
            </a:pPr>
            <a:r>
              <a:rPr lang="en-US" sz="1400" dirty="0" err="1">
                <a:solidFill>
                  <a:schemeClr val="accent2"/>
                </a:solidFill>
                <a:latin typeface="+mn-lt"/>
              </a:rPr>
              <a:t>deelt</a:t>
            </a:r>
            <a:r>
              <a:rPr lang="en-US" sz="1400" dirty="0">
                <a:solidFill>
                  <a:schemeClr val="accent2"/>
                </a:solidFill>
                <a:latin typeface="+mn-lt"/>
              </a:rPr>
              <a:t> </a:t>
            </a:r>
            <a:r>
              <a:rPr lang="en-US" sz="1400" dirty="0" err="1">
                <a:solidFill>
                  <a:schemeClr val="accent2"/>
                </a:solidFill>
                <a:latin typeface="+mn-lt"/>
              </a:rPr>
              <a:t>mee</a:t>
            </a:r>
            <a:r>
              <a:rPr lang="en-US" sz="1400" dirty="0">
                <a:solidFill>
                  <a:schemeClr val="accent2"/>
                </a:solidFill>
                <a:latin typeface="+mn-lt"/>
              </a:rPr>
              <a:t> </a:t>
            </a:r>
            <a:r>
              <a:rPr lang="en-US" sz="1400" dirty="0" err="1">
                <a:solidFill>
                  <a:schemeClr val="accent2"/>
                </a:solidFill>
                <a:latin typeface="+mn-lt"/>
              </a:rPr>
              <a:t>aan</a:t>
            </a:r>
            <a:r>
              <a:rPr lang="en-US" sz="1400" dirty="0">
                <a:solidFill>
                  <a:schemeClr val="accent2"/>
                </a:solidFill>
                <a:latin typeface="+mn-lt"/>
              </a:rPr>
              <a:t> de </a:t>
            </a:r>
            <a:r>
              <a:rPr lang="en-US" sz="1400" dirty="0" err="1">
                <a:solidFill>
                  <a:schemeClr val="accent2"/>
                </a:solidFill>
                <a:latin typeface="+mn-lt"/>
              </a:rPr>
              <a:t>kijkuit</a:t>
            </a:r>
            <a:r>
              <a:rPr lang="en-US" sz="1400" dirty="0">
                <a:solidFill>
                  <a:schemeClr val="accent2"/>
                </a:solidFill>
                <a:latin typeface="+mn-lt"/>
              </a:rPr>
              <a:t> </a:t>
            </a:r>
            <a:r>
              <a:rPr lang="en-US" sz="1400" dirty="0" err="1">
                <a:solidFill>
                  <a:schemeClr val="accent2"/>
                </a:solidFill>
                <a:latin typeface="+mn-lt"/>
              </a:rPr>
              <a:t>voor</a:t>
            </a:r>
            <a:r>
              <a:rPr lang="en-US" sz="1400" dirty="0">
                <a:solidFill>
                  <a:schemeClr val="accent2"/>
                </a:solidFill>
                <a:latin typeface="+mn-lt"/>
              </a:rPr>
              <a:t> </a:t>
            </a:r>
            <a:r>
              <a:rPr lang="en-US" sz="1400" dirty="0" err="1">
                <a:solidFill>
                  <a:schemeClr val="accent2"/>
                </a:solidFill>
                <a:latin typeface="+mn-lt"/>
              </a:rPr>
              <a:t>welke</a:t>
            </a:r>
            <a:r>
              <a:rPr lang="en-US" sz="1400" dirty="0">
                <a:solidFill>
                  <a:schemeClr val="accent2"/>
                </a:solidFill>
                <a:latin typeface="+mn-lt"/>
              </a:rPr>
              <a:t> </a:t>
            </a:r>
            <a:r>
              <a:rPr lang="en-US" sz="1400" dirty="0" err="1">
                <a:solidFill>
                  <a:schemeClr val="accent2"/>
                </a:solidFill>
                <a:latin typeface="+mn-lt"/>
              </a:rPr>
              <a:t>sporen</a:t>
            </a:r>
            <a:r>
              <a:rPr lang="en-US" sz="1400" dirty="0">
                <a:solidFill>
                  <a:schemeClr val="accent2"/>
                </a:solidFill>
                <a:latin typeface="+mn-lt"/>
              </a:rPr>
              <a:t> de </a:t>
            </a:r>
            <a:r>
              <a:rPr lang="en-US" sz="1400" dirty="0" err="1">
                <a:solidFill>
                  <a:schemeClr val="accent2"/>
                </a:solidFill>
                <a:latin typeface="+mn-lt"/>
              </a:rPr>
              <a:t>bewegingen</a:t>
            </a:r>
            <a:r>
              <a:rPr lang="en-US" sz="1400" dirty="0">
                <a:solidFill>
                  <a:schemeClr val="accent2"/>
                </a:solidFill>
                <a:latin typeface="+mn-lt"/>
              </a:rPr>
              <a:t> </a:t>
            </a:r>
            <a:r>
              <a:rPr lang="en-US" sz="1400" dirty="0" err="1">
                <a:solidFill>
                  <a:schemeClr val="accent2"/>
                </a:solidFill>
                <a:latin typeface="+mn-lt"/>
              </a:rPr>
              <a:t>dienen</a:t>
            </a:r>
            <a:r>
              <a:rPr lang="en-US" sz="1400" dirty="0">
                <a:solidFill>
                  <a:schemeClr val="accent2"/>
                </a:solidFill>
                <a:latin typeface="+mn-lt"/>
              </a:rPr>
              <a:t> </a:t>
            </a:r>
            <a:r>
              <a:rPr lang="en-US" sz="1400" dirty="0" err="1">
                <a:solidFill>
                  <a:schemeClr val="accent2"/>
                </a:solidFill>
                <a:latin typeface="+mn-lt"/>
              </a:rPr>
              <a:t>aangekondigd</a:t>
            </a:r>
            <a:r>
              <a:rPr lang="en-US" sz="1400" dirty="0">
                <a:solidFill>
                  <a:schemeClr val="accent2"/>
                </a:solidFill>
                <a:latin typeface="+mn-lt"/>
              </a:rPr>
              <a:t>.</a:t>
            </a:r>
          </a:p>
        </p:txBody>
      </p:sp>
      <p:sp>
        <p:nvSpPr>
          <p:cNvPr id="9" name="Rounded Rectangle 8"/>
          <p:cNvSpPr/>
          <p:nvPr/>
        </p:nvSpPr>
        <p:spPr bwMode="auto">
          <a:xfrm>
            <a:off x="1703512" y="5399674"/>
            <a:ext cx="9073008" cy="941436"/>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a:solidFill>
                  <a:srgbClr val="0070C0"/>
                </a:solidFill>
                <a:latin typeface="+mn-lt"/>
              </a:rPr>
              <a:t>De briefing </a:t>
            </a:r>
            <a:r>
              <a:rPr lang="en-US" sz="1600" dirty="0" err="1">
                <a:solidFill>
                  <a:srgbClr val="0070C0"/>
                </a:solidFill>
                <a:latin typeface="+mn-lt"/>
              </a:rPr>
              <a:t>moet</a:t>
            </a:r>
            <a:r>
              <a:rPr lang="en-US" sz="1600" dirty="0">
                <a:solidFill>
                  <a:srgbClr val="0070C0"/>
                </a:solidFill>
                <a:latin typeface="+mn-lt"/>
              </a:rPr>
              <a:t> </a:t>
            </a:r>
            <a:r>
              <a:rPr lang="en-US" sz="1600" dirty="0" err="1">
                <a:solidFill>
                  <a:srgbClr val="0070C0"/>
                </a:solidFill>
                <a:latin typeface="+mn-lt"/>
              </a:rPr>
              <a:t>toelaten</a:t>
            </a:r>
            <a:r>
              <a:rPr lang="en-US" sz="1600" dirty="0">
                <a:solidFill>
                  <a:srgbClr val="0070C0"/>
                </a:solidFill>
                <a:latin typeface="+mn-lt"/>
              </a:rPr>
              <a:t> om de </a:t>
            </a:r>
            <a:r>
              <a:rPr lang="en-US" sz="1600" dirty="0" err="1">
                <a:solidFill>
                  <a:srgbClr val="0070C0"/>
                </a:solidFill>
                <a:latin typeface="+mn-lt"/>
              </a:rPr>
              <a:t>werkfiche</a:t>
            </a:r>
            <a:r>
              <a:rPr lang="en-US" sz="1600" dirty="0">
                <a:solidFill>
                  <a:srgbClr val="0070C0"/>
                </a:solidFill>
                <a:latin typeface="+mn-lt"/>
              </a:rPr>
              <a:t> toe </a:t>
            </a:r>
            <a:r>
              <a:rPr lang="en-US" sz="1600" dirty="0" err="1">
                <a:solidFill>
                  <a:srgbClr val="0070C0"/>
                </a:solidFill>
                <a:latin typeface="+mn-lt"/>
              </a:rPr>
              <a:t>te</a:t>
            </a:r>
            <a:r>
              <a:rPr lang="en-US" sz="1600" dirty="0">
                <a:solidFill>
                  <a:srgbClr val="0070C0"/>
                </a:solidFill>
                <a:latin typeface="+mn-lt"/>
              </a:rPr>
              <a:t> </a:t>
            </a:r>
            <a:r>
              <a:rPr lang="en-US" sz="1600" dirty="0" err="1">
                <a:solidFill>
                  <a:srgbClr val="0070C0"/>
                </a:solidFill>
                <a:latin typeface="+mn-lt"/>
              </a:rPr>
              <a:t>lichten</a:t>
            </a:r>
            <a:r>
              <a:rPr lang="en-US" sz="1600" dirty="0">
                <a:solidFill>
                  <a:srgbClr val="0070C0"/>
                </a:solidFill>
                <a:latin typeface="+mn-lt"/>
              </a:rPr>
              <a:t> </a:t>
            </a:r>
            <a:r>
              <a:rPr lang="en-US" sz="1600" dirty="0" err="1">
                <a:solidFill>
                  <a:srgbClr val="0070C0"/>
                </a:solidFill>
                <a:latin typeface="+mn-lt"/>
              </a:rPr>
              <a:t>aan</a:t>
            </a:r>
            <a:r>
              <a:rPr lang="en-US" sz="1600" dirty="0">
                <a:solidFill>
                  <a:srgbClr val="0070C0"/>
                </a:solidFill>
                <a:latin typeface="+mn-lt"/>
              </a:rPr>
              <a:t> de </a:t>
            </a:r>
            <a:r>
              <a:rPr lang="en-US" sz="1600" dirty="0" err="1">
                <a:solidFill>
                  <a:srgbClr val="0070C0"/>
                </a:solidFill>
                <a:latin typeface="+mn-lt"/>
              </a:rPr>
              <a:t>kijkuit</a:t>
            </a:r>
            <a:r>
              <a:rPr lang="en-US" sz="1600" dirty="0">
                <a:solidFill>
                  <a:srgbClr val="0070C0"/>
                </a:solidFill>
                <a:latin typeface="+mn-lt"/>
              </a:rPr>
              <a:t> </a:t>
            </a:r>
            <a:r>
              <a:rPr lang="en-US" sz="1600" dirty="0" err="1">
                <a:solidFill>
                  <a:srgbClr val="0070C0"/>
                </a:solidFill>
                <a:latin typeface="+mn-lt"/>
              </a:rPr>
              <a:t>en</a:t>
            </a:r>
            <a:r>
              <a:rPr lang="en-US" sz="1600" dirty="0">
                <a:solidFill>
                  <a:srgbClr val="0070C0"/>
                </a:solidFill>
                <a:latin typeface="+mn-lt"/>
              </a:rPr>
              <a:t> </a:t>
            </a:r>
            <a:r>
              <a:rPr lang="en-US" sz="1600" dirty="0" err="1">
                <a:solidFill>
                  <a:srgbClr val="0070C0"/>
                </a:solidFill>
                <a:latin typeface="+mn-lt"/>
              </a:rPr>
              <a:t>aan</a:t>
            </a:r>
            <a:r>
              <a:rPr lang="en-US" sz="1600" dirty="0">
                <a:solidFill>
                  <a:srgbClr val="0070C0"/>
                </a:solidFill>
                <a:latin typeface="+mn-lt"/>
              </a:rPr>
              <a:t> de </a:t>
            </a:r>
            <a:r>
              <a:rPr lang="en-US" sz="1600" dirty="0" err="1">
                <a:solidFill>
                  <a:srgbClr val="0070C0"/>
                </a:solidFill>
                <a:latin typeface="+mn-lt"/>
              </a:rPr>
              <a:t>bedienden</a:t>
            </a:r>
            <a:r>
              <a:rPr lang="en-US" sz="1600" dirty="0">
                <a:solidFill>
                  <a:srgbClr val="0070C0"/>
                </a:solidFill>
                <a:latin typeface="+mn-lt"/>
              </a:rPr>
              <a:t> die de </a:t>
            </a:r>
            <a:r>
              <a:rPr lang="en-US" sz="1600" dirty="0" err="1">
                <a:solidFill>
                  <a:srgbClr val="0070C0"/>
                </a:solidFill>
                <a:latin typeface="+mn-lt"/>
              </a:rPr>
              <a:t>werken</a:t>
            </a:r>
            <a:r>
              <a:rPr lang="en-US" sz="1600" dirty="0">
                <a:solidFill>
                  <a:srgbClr val="0070C0"/>
                </a:solidFill>
                <a:latin typeface="+mn-lt"/>
              </a:rPr>
              <a:t> in het spoor </a:t>
            </a:r>
            <a:r>
              <a:rPr lang="en-US" sz="1600" dirty="0" err="1">
                <a:solidFill>
                  <a:srgbClr val="0070C0"/>
                </a:solidFill>
                <a:latin typeface="+mn-lt"/>
              </a:rPr>
              <a:t>gaan</a:t>
            </a:r>
            <a:r>
              <a:rPr lang="en-US" sz="1600" dirty="0">
                <a:solidFill>
                  <a:srgbClr val="0070C0"/>
                </a:solidFill>
                <a:latin typeface="+mn-lt"/>
              </a:rPr>
              <a:t> </a:t>
            </a:r>
            <a:r>
              <a:rPr lang="en-US" sz="1600" dirty="0" err="1">
                <a:solidFill>
                  <a:srgbClr val="0070C0"/>
                </a:solidFill>
                <a:latin typeface="+mn-lt"/>
              </a:rPr>
              <a:t>uitvoeren</a:t>
            </a:r>
            <a:r>
              <a:rPr lang="en-US" sz="1600" dirty="0">
                <a:solidFill>
                  <a:srgbClr val="0070C0"/>
                </a:solidFill>
                <a:latin typeface="+mn-lt"/>
              </a:rPr>
              <a:t>.</a:t>
            </a:r>
          </a:p>
        </p:txBody>
      </p:sp>
      <p:pic>
        <p:nvPicPr>
          <p:cNvPr id="22"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05800" y="5399675"/>
            <a:ext cx="894555" cy="94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695400" y="-168288"/>
            <a:ext cx="3761558" cy="2481287"/>
          </a:xfrm>
          <a:prstGeom prst="rect">
            <a:avLst/>
          </a:prstGeom>
        </p:spPr>
      </p:pic>
      <p:sp>
        <p:nvSpPr>
          <p:cNvPr id="10" name="Ovaal 21"/>
          <p:cNvSpPr>
            <a:spLocks noChangeAspect="1"/>
          </p:cNvSpPr>
          <p:nvPr/>
        </p:nvSpPr>
        <p:spPr bwMode="auto">
          <a:xfrm>
            <a:off x="479376" y="552148"/>
            <a:ext cx="807461" cy="807461"/>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3200" b="1" dirty="0">
                <a:solidFill>
                  <a:schemeClr val="bg1"/>
                </a:solidFill>
                <a:latin typeface="Arial" charset="0"/>
                <a:cs typeface="Arial" charset="0"/>
              </a:rPr>
              <a:t>4</a:t>
            </a:r>
            <a:endParaRPr lang="nl-BE" sz="3200" b="1" dirty="0">
              <a:solidFill>
                <a:schemeClr val="bg1"/>
              </a:solidFill>
              <a:latin typeface="Arial" charset="0"/>
              <a:cs typeface="Arial" charset="0"/>
            </a:endParaRPr>
          </a:p>
        </p:txBody>
      </p:sp>
    </p:spTree>
    <p:extLst>
      <p:ext uri="{BB962C8B-B14F-4D97-AF65-F5344CB8AC3E}">
        <p14:creationId xmlns:p14="http://schemas.microsoft.com/office/powerpoint/2010/main" val="3336210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1" name="Straight Arrow Connector 135"/>
          <p:cNvCxnSpPr>
            <a:cxnSpLocks noChangeShapeType="1"/>
          </p:cNvCxnSpPr>
          <p:nvPr/>
        </p:nvCxnSpPr>
        <p:spPr bwMode="auto">
          <a:xfrm flipH="1">
            <a:off x="1919288" y="1484313"/>
            <a:ext cx="0" cy="4679950"/>
          </a:xfrm>
          <a:prstGeom prst="straightConnector1">
            <a:avLst/>
          </a:prstGeom>
          <a:noFill/>
          <a:ln w="12700" algn="ctr">
            <a:solidFill>
              <a:schemeClr val="accent2"/>
            </a:solidFill>
            <a:prstDash val="dash"/>
            <a:round/>
            <a:headEnd/>
            <a:tailEnd type="arrow" w="med" len="med"/>
          </a:ln>
        </p:spPr>
      </p:cxnSp>
      <p:sp>
        <p:nvSpPr>
          <p:cNvPr id="17412" name="Title 1"/>
          <p:cNvSpPr>
            <a:spLocks noGrp="1"/>
          </p:cNvSpPr>
          <p:nvPr>
            <p:ph type="title" idx="4294967295"/>
          </p:nvPr>
        </p:nvSpPr>
        <p:spPr>
          <a:xfrm>
            <a:off x="3911600" y="981075"/>
            <a:ext cx="8280400" cy="503238"/>
          </a:xfrm>
          <a:prstGeom prst="rect">
            <a:avLst/>
          </a:prstGeom>
        </p:spPr>
        <p:txBody>
          <a:bodyPr/>
          <a:lstStyle/>
          <a:p>
            <a:pPr eaLnBrk="1" hangingPunct="1"/>
            <a:br>
              <a:rPr lang="en-US" sz="1600"/>
            </a:br>
            <a:r>
              <a:rPr lang="en-US"/>
              <a:t>	</a:t>
            </a:r>
          </a:p>
        </p:txBody>
      </p:sp>
      <p:pic>
        <p:nvPicPr>
          <p:cNvPr id="174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765176"/>
            <a:ext cx="798513" cy="644525"/>
          </a:xfrm>
          <a:prstGeom prst="rect">
            <a:avLst/>
          </a:prstGeom>
          <a:noFill/>
          <a:ln w="9525">
            <a:noFill/>
            <a:miter lim="800000"/>
            <a:headEnd/>
            <a:tailEnd/>
          </a:ln>
        </p:spPr>
      </p:pic>
      <p:sp>
        <p:nvSpPr>
          <p:cNvPr id="17415" name="TextBox 370"/>
          <p:cNvSpPr txBox="1">
            <a:spLocks noChangeArrowheads="1"/>
          </p:cNvSpPr>
          <p:nvPr/>
        </p:nvSpPr>
        <p:spPr bwMode="auto">
          <a:xfrm>
            <a:off x="1847851" y="6021389"/>
            <a:ext cx="360363" cy="276225"/>
          </a:xfrm>
          <a:prstGeom prst="rect">
            <a:avLst/>
          </a:prstGeom>
          <a:noFill/>
          <a:ln w="9525">
            <a:noFill/>
            <a:miter lim="800000"/>
            <a:headEnd/>
            <a:tailEnd/>
          </a:ln>
        </p:spPr>
        <p:txBody>
          <a:bodyPr>
            <a:spAutoFit/>
          </a:bodyPr>
          <a:lstStyle/>
          <a:p>
            <a:pPr algn="ctr"/>
            <a:r>
              <a:rPr lang="en-US" sz="1200" b="1">
                <a:solidFill>
                  <a:srgbClr val="0070C0"/>
                </a:solidFill>
              </a:rPr>
              <a:t>t</a:t>
            </a:r>
          </a:p>
        </p:txBody>
      </p:sp>
      <p:sp>
        <p:nvSpPr>
          <p:cNvPr id="17421" name="Rounded Rectangle 122"/>
          <p:cNvSpPr>
            <a:spLocks noChangeArrowheads="1"/>
          </p:cNvSpPr>
          <p:nvPr/>
        </p:nvSpPr>
        <p:spPr bwMode="auto">
          <a:xfrm>
            <a:off x="1524001" y="3644900"/>
            <a:ext cx="701675" cy="431800"/>
          </a:xfrm>
          <a:prstGeom prst="roundRect">
            <a:avLst>
              <a:gd name="adj" fmla="val 16667"/>
            </a:avLst>
          </a:prstGeom>
          <a:solidFill>
            <a:schemeClr val="bg1"/>
          </a:solidFill>
          <a:ln w="31750" algn="ctr">
            <a:solidFill>
              <a:schemeClr val="accent2"/>
            </a:solidFill>
            <a:round/>
            <a:headEnd/>
            <a:tailEnd/>
          </a:ln>
        </p:spPr>
        <p:txBody>
          <a:bodyPr lIns="0" rIns="0" anchor="ctr"/>
          <a:lstStyle/>
          <a:p>
            <a:pPr algn="ctr"/>
            <a:r>
              <a:rPr lang="nl-BE" sz="800" dirty="0">
                <a:latin typeface="Arial" panose="020B0604020202020204" pitchFamily="34" charset="0"/>
                <a:cs typeface="Arial" panose="020B0604020202020204" pitchFamily="34" charset="0"/>
              </a:rPr>
              <a:t>briefing – organisatie</a:t>
            </a:r>
          </a:p>
        </p:txBody>
      </p:sp>
      <p:sp>
        <p:nvSpPr>
          <p:cNvPr id="17423" name="Rechthoekige toelichting 16"/>
          <p:cNvSpPr>
            <a:spLocks noChangeArrowheads="1"/>
          </p:cNvSpPr>
          <p:nvPr/>
        </p:nvSpPr>
        <p:spPr bwMode="auto">
          <a:xfrm>
            <a:off x="9005514" y="3933031"/>
            <a:ext cx="720725" cy="287338"/>
          </a:xfrm>
          <a:prstGeom prst="wedgeRectCallout">
            <a:avLst>
              <a:gd name="adj1" fmla="val 19004"/>
              <a:gd name="adj2" fmla="val 134995"/>
            </a:avLst>
          </a:prstGeom>
          <a:solidFill>
            <a:srgbClr val="92D050"/>
          </a:solidFill>
          <a:ln w="31750" algn="ctr">
            <a:noFill/>
            <a:round/>
            <a:headEnd/>
            <a:tailEnd/>
          </a:ln>
        </p:spPr>
        <p:txBody>
          <a:bodyPr wrap="none" anchor="ctr"/>
          <a:lstStyle/>
          <a:p>
            <a:pPr algn="ctr"/>
            <a:r>
              <a:rPr lang="nl-BE" sz="1200" b="1">
                <a:solidFill>
                  <a:schemeClr val="bg1"/>
                </a:solidFill>
              </a:rPr>
              <a:t>OK!</a:t>
            </a:r>
          </a:p>
        </p:txBody>
      </p:sp>
      <p:sp>
        <p:nvSpPr>
          <p:cNvPr id="19" name="Rechthoek 35"/>
          <p:cNvSpPr>
            <a:spLocks noChangeArrowheads="1"/>
          </p:cNvSpPr>
          <p:nvPr/>
        </p:nvSpPr>
        <p:spPr bwMode="auto">
          <a:xfrm>
            <a:off x="8860807" y="5766657"/>
            <a:ext cx="1368425" cy="360362"/>
          </a:xfrm>
          <a:prstGeom prst="rect">
            <a:avLst/>
          </a:prstGeom>
          <a:solidFill>
            <a:srgbClr val="B2B2B2"/>
          </a:solidFill>
          <a:ln w="31750" algn="ctr">
            <a:noFill/>
            <a:round/>
            <a:headEnd/>
            <a:tailEnd/>
          </a:ln>
        </p:spPr>
        <p:txBody>
          <a:bodyPr lIns="0" tIns="0" rIns="0" bIns="0" anchor="ctr"/>
          <a:lstStyle/>
          <a:p>
            <a:pPr algn="ctr"/>
            <a:r>
              <a:rPr lang="nl-BE" sz="1100" b="1" dirty="0">
                <a:solidFill>
                  <a:schemeClr val="bg1"/>
                </a:solidFill>
              </a:rPr>
              <a:t>KIJKUIT AANNEMER</a:t>
            </a:r>
          </a:p>
        </p:txBody>
      </p:sp>
      <p:sp>
        <p:nvSpPr>
          <p:cNvPr id="21" name="Rechthoek 41"/>
          <p:cNvSpPr>
            <a:spLocks noChangeArrowheads="1"/>
          </p:cNvSpPr>
          <p:nvPr/>
        </p:nvSpPr>
        <p:spPr bwMode="auto">
          <a:xfrm>
            <a:off x="2017391" y="4511898"/>
            <a:ext cx="1375892" cy="360363"/>
          </a:xfrm>
          <a:prstGeom prst="rect">
            <a:avLst/>
          </a:prstGeom>
          <a:solidFill>
            <a:schemeClr val="bg1">
              <a:lumMod val="65000"/>
            </a:schemeClr>
          </a:solidFill>
          <a:ln w="31750" algn="ctr">
            <a:noFill/>
            <a:round/>
            <a:headEnd/>
            <a:tailEnd/>
          </a:ln>
        </p:spPr>
        <p:txBody>
          <a:bodyPr wrap="none" anchor="ctr"/>
          <a:lstStyle/>
          <a:p>
            <a:pPr algn="ctr"/>
            <a:r>
              <a:rPr lang="nl-BE" sz="1000" b="1" dirty="0">
                <a:solidFill>
                  <a:schemeClr val="bg1"/>
                </a:solidFill>
              </a:rPr>
              <a:t>LEIDER V/H WERK – </a:t>
            </a:r>
          </a:p>
          <a:p>
            <a:pPr algn="ctr"/>
            <a:r>
              <a:rPr lang="nl-BE" sz="1000" b="1" dirty="0">
                <a:solidFill>
                  <a:schemeClr val="bg1"/>
                </a:solidFill>
              </a:rPr>
              <a:t>VV AANNEMER</a:t>
            </a:r>
          </a:p>
        </p:txBody>
      </p:sp>
      <p:sp>
        <p:nvSpPr>
          <p:cNvPr id="28" name="Rechthoekige toelichting 14"/>
          <p:cNvSpPr/>
          <p:nvPr/>
        </p:nvSpPr>
        <p:spPr bwMode="auto">
          <a:xfrm>
            <a:off x="3945694" y="5083140"/>
            <a:ext cx="4011849" cy="733715"/>
          </a:xfrm>
          <a:prstGeom prst="wedgeRectCallout">
            <a:avLst>
              <a:gd name="adj1" fmla="val -64198"/>
              <a:gd name="adj2" fmla="val -139514"/>
            </a:avLst>
          </a:prstGeom>
          <a:solidFill>
            <a:srgbClr val="00B0F0"/>
          </a:solidFill>
          <a:ln w="31750" algn="ctr">
            <a:noFill/>
            <a:round/>
            <a:headEnd/>
            <a:tailEnd/>
          </a:ln>
        </p:spPr>
        <p:txBody>
          <a:bodyPr wrap="none" anchor="ctr"/>
          <a:lstStyle/>
          <a:p>
            <a:pPr algn="ctr"/>
            <a:endParaRPr lang="nl-BE" sz="800" dirty="0">
              <a:solidFill>
                <a:schemeClr val="bg1"/>
              </a:solidFill>
            </a:endParaRPr>
          </a:p>
          <a:p>
            <a:pPr algn="ctr"/>
            <a:r>
              <a:rPr lang="nl-BE" sz="800" dirty="0">
                <a:solidFill>
                  <a:schemeClr val="bg1"/>
                </a:solidFill>
              </a:rPr>
              <a:t>ALS DE HOORBAARHEID ONVOLDOENDE WORDT, </a:t>
            </a:r>
          </a:p>
          <a:p>
            <a:pPr algn="ctr"/>
            <a:r>
              <a:rPr lang="nl-BE" sz="800" dirty="0">
                <a:solidFill>
                  <a:schemeClr val="bg1"/>
                </a:solidFill>
              </a:rPr>
              <a:t>GEEF DAN ONMIDDELLIJKHET ALARM OM HET SPOOR VRIJ TE MAKEN</a:t>
            </a:r>
          </a:p>
          <a:p>
            <a:pPr algn="ctr"/>
            <a:endParaRPr lang="nl-BE" sz="800" dirty="0">
              <a:solidFill>
                <a:schemeClr val="bg1"/>
              </a:solidFill>
            </a:endParaRPr>
          </a:p>
          <a:p>
            <a:pPr algn="ctr"/>
            <a:r>
              <a:rPr lang="nl-BE" sz="800" dirty="0">
                <a:solidFill>
                  <a:schemeClr val="bg1"/>
                </a:solidFill>
              </a:rPr>
              <a:t>ALS DE ZICHTBAARHEID ONVOLDOENDE WORDT, </a:t>
            </a:r>
          </a:p>
          <a:p>
            <a:pPr algn="ctr"/>
            <a:r>
              <a:rPr lang="nl-BE" sz="800" dirty="0">
                <a:solidFill>
                  <a:schemeClr val="bg1"/>
                </a:solidFill>
              </a:rPr>
              <a:t>GEEF DAN ONMIDDELLIJKHET ALARM OM HET SPOOR VRIJ TE MAKEN</a:t>
            </a:r>
          </a:p>
          <a:p>
            <a:pPr algn="ctr"/>
            <a:endParaRPr lang="nl-BE" sz="800" dirty="0">
              <a:solidFill>
                <a:schemeClr val="bg1"/>
              </a:solidFill>
            </a:endParaRPr>
          </a:p>
        </p:txBody>
      </p:sp>
      <p:sp>
        <p:nvSpPr>
          <p:cNvPr id="29" name="Rechthoekige toelichting 13"/>
          <p:cNvSpPr/>
          <p:nvPr/>
        </p:nvSpPr>
        <p:spPr bwMode="auto">
          <a:xfrm>
            <a:off x="5084538" y="3713903"/>
            <a:ext cx="2873005" cy="921533"/>
          </a:xfrm>
          <a:prstGeom prst="wedgeRectCallout">
            <a:avLst>
              <a:gd name="adj1" fmla="val -109629"/>
              <a:gd name="adj2" fmla="val -38366"/>
            </a:avLst>
          </a:prstGeom>
          <a:solidFill>
            <a:srgbClr val="00B0F0"/>
          </a:solidFill>
          <a:ln w="31750" algn="ctr">
            <a:noFill/>
            <a:round/>
            <a:headEnd/>
            <a:tailEnd/>
          </a:ln>
        </p:spPr>
        <p:txBody>
          <a:bodyPr wrap="square" anchor="ctr"/>
          <a:lstStyle/>
          <a:p>
            <a:pPr algn="ctr"/>
            <a:r>
              <a:rPr lang="en-US" sz="800" dirty="0">
                <a:solidFill>
                  <a:schemeClr val="bg1"/>
                </a:solidFill>
              </a:rPr>
              <a:t>DE DETECTIEPUNTEN KANT … ZIJN GELEGEN TER HOOGTE VAN …</a:t>
            </a:r>
          </a:p>
          <a:p>
            <a:pPr algn="ctr"/>
            <a:endParaRPr lang="en-US" sz="800" dirty="0">
              <a:solidFill>
                <a:schemeClr val="bg1"/>
              </a:solidFill>
            </a:endParaRPr>
          </a:p>
          <a:p>
            <a:pPr algn="ctr"/>
            <a:r>
              <a:rPr lang="en-US" sz="800" dirty="0">
                <a:solidFill>
                  <a:schemeClr val="bg1"/>
                </a:solidFill>
              </a:rPr>
              <a:t>KONDIG DE TREINEN AAN KOMENDE VAN SPO(O)R(EN) …, KANT …</a:t>
            </a:r>
            <a:endParaRPr lang="nl-BE" sz="800" dirty="0">
              <a:solidFill>
                <a:schemeClr val="bg1"/>
              </a:solidFill>
            </a:endParaRPr>
          </a:p>
        </p:txBody>
      </p:sp>
      <p:sp>
        <p:nvSpPr>
          <p:cNvPr id="30" name="Rechthoekige toelichting 13"/>
          <p:cNvSpPr/>
          <p:nvPr/>
        </p:nvSpPr>
        <p:spPr bwMode="auto">
          <a:xfrm>
            <a:off x="4367809" y="980729"/>
            <a:ext cx="4306465" cy="2520279"/>
          </a:xfrm>
          <a:prstGeom prst="wedgeRectCallout">
            <a:avLst>
              <a:gd name="adj1" fmla="val -74808"/>
              <a:gd name="adj2" fmla="val 55138"/>
            </a:avLst>
          </a:prstGeom>
          <a:solidFill>
            <a:srgbClr val="00B0F0"/>
          </a:solidFill>
          <a:ln w="31750" algn="ctr">
            <a:noFill/>
            <a:round/>
            <a:headEnd/>
            <a:tailEnd/>
          </a:ln>
        </p:spPr>
        <p:txBody>
          <a:bodyPr wrap="none" anchor="ctr"/>
          <a:lstStyle/>
          <a:p>
            <a:pPr algn="ctr"/>
            <a:r>
              <a:rPr lang="nl-BE" sz="800" dirty="0">
                <a:solidFill>
                  <a:schemeClr val="bg1"/>
                </a:solidFill>
              </a:rPr>
              <a:t>DE GEBRUIKTE BEVEILIGINGSMETHODE IS ...</a:t>
            </a:r>
          </a:p>
          <a:p>
            <a:pPr algn="ctr"/>
            <a:r>
              <a:rPr lang="nl-BE" sz="800" b="1" dirty="0">
                <a:solidFill>
                  <a:schemeClr val="bg1"/>
                </a:solidFill>
              </a:rPr>
              <a:t>DE </a:t>
            </a:r>
            <a:r>
              <a:rPr lang="nl-BE" sz="800" b="1" dirty="0">
                <a:solidFill>
                  <a:srgbClr val="FF0000"/>
                </a:solidFill>
              </a:rPr>
              <a:t>UITWIJKPLAATS(en)</a:t>
            </a:r>
            <a:r>
              <a:rPr lang="nl-BE" sz="800" b="1" dirty="0">
                <a:solidFill>
                  <a:schemeClr val="bg1"/>
                </a:solidFill>
              </a:rPr>
              <a:t> IS (zijn)  ..</a:t>
            </a:r>
            <a:r>
              <a:rPr lang="nl-BE" sz="800" dirty="0">
                <a:solidFill>
                  <a:schemeClr val="bg1"/>
                </a:solidFill>
              </a:rPr>
              <a:t>. </a:t>
            </a:r>
          </a:p>
          <a:p>
            <a:pPr algn="ctr"/>
            <a:r>
              <a:rPr lang="nl-BE" sz="800" dirty="0">
                <a:solidFill>
                  <a:schemeClr val="bg1"/>
                </a:solidFill>
              </a:rPr>
              <a:t>DE VERANTWOORDELIJKE VOOR DE VEILIGHEID IS ...</a:t>
            </a:r>
          </a:p>
          <a:p>
            <a:pPr algn="ctr"/>
            <a:r>
              <a:rPr lang="nl-BE" sz="800" dirty="0">
                <a:solidFill>
                  <a:schemeClr val="bg1"/>
                </a:solidFill>
              </a:rPr>
              <a:t>JULLIE WERKEN MET ... PERSONEN</a:t>
            </a:r>
          </a:p>
          <a:p>
            <a:pPr algn="ctr"/>
            <a:endParaRPr lang="nl-BE" sz="800" dirty="0">
              <a:solidFill>
                <a:schemeClr val="bg1"/>
              </a:solidFill>
            </a:endParaRPr>
          </a:p>
          <a:p>
            <a:pPr algn="ctr"/>
            <a:r>
              <a:rPr lang="en-US" sz="800" dirty="0">
                <a:solidFill>
                  <a:schemeClr val="bg1"/>
                </a:solidFill>
              </a:rPr>
              <a:t>DE TESTEN VAN VRIJMAKING VERLOPEN VOLGENS PROCEDURE …</a:t>
            </a:r>
          </a:p>
          <a:p>
            <a:pPr algn="ctr"/>
            <a:r>
              <a:rPr lang="en-US" sz="800" dirty="0">
                <a:solidFill>
                  <a:schemeClr val="bg1"/>
                </a:solidFill>
              </a:rPr>
              <a:t>DE TIJD VAN VRIJMAKING IS .. SECONDEN</a:t>
            </a:r>
          </a:p>
          <a:p>
            <a:pPr algn="ctr"/>
            <a:r>
              <a:rPr lang="en-US" sz="800" dirty="0">
                <a:solidFill>
                  <a:schemeClr val="bg1"/>
                </a:solidFill>
              </a:rPr>
              <a:t>DE VERWITTIGINGSAFSTAND IS … METER</a:t>
            </a:r>
          </a:p>
          <a:p>
            <a:pPr algn="ctr"/>
            <a:endParaRPr lang="en-US" sz="800" dirty="0">
              <a:solidFill>
                <a:schemeClr val="bg1"/>
              </a:solidFill>
            </a:endParaRPr>
          </a:p>
          <a:p>
            <a:pPr algn="ctr"/>
            <a:r>
              <a:rPr lang="nl-BE" sz="800" dirty="0">
                <a:solidFill>
                  <a:schemeClr val="bg1"/>
                </a:solidFill>
              </a:rPr>
              <a:t>DE ZONE VAN HET WERK IS ...</a:t>
            </a:r>
          </a:p>
          <a:p>
            <a:pPr algn="ctr"/>
            <a:r>
              <a:rPr lang="nl-BE" sz="800" dirty="0">
                <a:solidFill>
                  <a:schemeClr val="bg1"/>
                </a:solidFill>
              </a:rPr>
              <a:t>DE MANIER OM DE ZONE VAN HET WERK TE BEREIKEN IS ... VIA  ...</a:t>
            </a:r>
          </a:p>
          <a:p>
            <a:pPr algn="ctr"/>
            <a:r>
              <a:rPr lang="nl-BE" sz="800" dirty="0">
                <a:solidFill>
                  <a:schemeClr val="bg1"/>
                </a:solidFill>
              </a:rPr>
              <a:t>DE MANIER OM DE ZONE VAN HET WERK TE VERLATEN IS ... VIA ...</a:t>
            </a:r>
          </a:p>
          <a:p>
            <a:pPr algn="ctr"/>
            <a:endParaRPr lang="nl-BE" sz="800" dirty="0">
              <a:solidFill>
                <a:schemeClr val="bg1"/>
              </a:solidFill>
            </a:endParaRPr>
          </a:p>
          <a:p>
            <a:pPr algn="ctr"/>
            <a:r>
              <a:rPr lang="nl-BE" sz="800" dirty="0">
                <a:solidFill>
                  <a:schemeClr val="bg1"/>
                </a:solidFill>
              </a:rPr>
              <a:t>HET UIT TE VOEREN WERK IS ...</a:t>
            </a:r>
          </a:p>
          <a:p>
            <a:pPr algn="ctr"/>
            <a:r>
              <a:rPr lang="nl-BE" sz="800" dirty="0">
                <a:solidFill>
                  <a:schemeClr val="bg1"/>
                </a:solidFill>
              </a:rPr>
              <a:t>DE WERKMETHODE IS ...</a:t>
            </a:r>
          </a:p>
          <a:p>
            <a:pPr algn="ctr"/>
            <a:r>
              <a:rPr lang="nl-BE" sz="800" dirty="0">
                <a:solidFill>
                  <a:schemeClr val="bg1"/>
                </a:solidFill>
              </a:rPr>
              <a:t>DE RISICO'S VERBONDEN AAN HET WERK ZIJN ...</a:t>
            </a:r>
          </a:p>
          <a:p>
            <a:pPr algn="ctr"/>
            <a:endParaRPr lang="en-US" sz="800" dirty="0">
              <a:solidFill>
                <a:schemeClr val="bg1"/>
              </a:solidFill>
            </a:endParaRPr>
          </a:p>
          <a:p>
            <a:pPr algn="ctr"/>
            <a:r>
              <a:rPr lang="en-US" sz="800" dirty="0">
                <a:solidFill>
                  <a:schemeClr val="bg1"/>
                </a:solidFill>
              </a:rPr>
              <a:t>IN GEVAL VAN INCIDENT OF ONGEVAL MOET DE VOLGENDE PROCEDURE </a:t>
            </a:r>
          </a:p>
          <a:p>
            <a:pPr algn="ctr"/>
            <a:r>
              <a:rPr lang="en-US" sz="800" dirty="0">
                <a:solidFill>
                  <a:schemeClr val="bg1"/>
                </a:solidFill>
              </a:rPr>
              <a:t>GEVOLGD WORDEN …</a:t>
            </a:r>
            <a:endParaRPr lang="nl-BE" sz="800" dirty="0">
              <a:solidFill>
                <a:schemeClr val="bg1"/>
              </a:solidFill>
            </a:endParaRPr>
          </a:p>
        </p:txBody>
      </p:sp>
      <p:sp>
        <p:nvSpPr>
          <p:cNvPr id="32" name="Rechthoekige toelichting 13"/>
          <p:cNvSpPr/>
          <p:nvPr/>
        </p:nvSpPr>
        <p:spPr bwMode="auto">
          <a:xfrm>
            <a:off x="2322514" y="1844824"/>
            <a:ext cx="1685255" cy="604782"/>
          </a:xfrm>
          <a:prstGeom prst="wedgeRectCallout">
            <a:avLst>
              <a:gd name="adj1" fmla="val -17970"/>
              <a:gd name="adj2" fmla="val 121061"/>
            </a:avLst>
          </a:prstGeom>
          <a:solidFill>
            <a:srgbClr val="00B0F0"/>
          </a:solidFill>
          <a:ln w="31750" algn="ctr">
            <a:noFill/>
            <a:round/>
            <a:headEnd/>
            <a:tailEnd/>
          </a:ln>
        </p:spPr>
        <p:txBody>
          <a:bodyPr wrap="square" anchor="ctr"/>
          <a:lstStyle/>
          <a:p>
            <a:pPr algn="ctr"/>
            <a:r>
              <a:rPr lang="nl-BE" sz="800" dirty="0">
                <a:solidFill>
                  <a:schemeClr val="bg1"/>
                </a:solidFill>
              </a:rPr>
              <a:t>JAN JANSSEN, VANDAAG BEN JIJ KIJKUIT</a:t>
            </a:r>
          </a:p>
        </p:txBody>
      </p:sp>
      <p:pic>
        <p:nvPicPr>
          <p:cNvPr id="3" name="Picture 2"/>
          <p:cNvPicPr>
            <a:picLocks noChangeAspect="1"/>
          </p:cNvPicPr>
          <p:nvPr/>
        </p:nvPicPr>
        <p:blipFill>
          <a:blip r:embed="rId4"/>
          <a:stretch>
            <a:fillRect/>
          </a:stretch>
        </p:blipFill>
        <p:spPr>
          <a:xfrm>
            <a:off x="2347951" y="3272485"/>
            <a:ext cx="475529" cy="1176630"/>
          </a:xfrm>
          <a:prstGeom prst="rect">
            <a:avLst/>
          </a:prstGeom>
        </p:spPr>
      </p:pic>
      <p:pic>
        <p:nvPicPr>
          <p:cNvPr id="4" name="Picture 3"/>
          <p:cNvPicPr>
            <a:picLocks noChangeAspect="1"/>
          </p:cNvPicPr>
          <p:nvPr/>
        </p:nvPicPr>
        <p:blipFill>
          <a:blip r:embed="rId5"/>
          <a:stretch>
            <a:fillRect/>
          </a:stretch>
        </p:blipFill>
        <p:spPr>
          <a:xfrm>
            <a:off x="9226388" y="4545960"/>
            <a:ext cx="499851" cy="1183858"/>
          </a:xfrm>
          <a:prstGeom prst="rect">
            <a:avLst/>
          </a:prstGeom>
          <a:ln w="25400">
            <a:solidFill>
              <a:schemeClr val="tx2">
                <a:lumMod val="85000"/>
              </a:schemeClr>
            </a:solidFill>
          </a:ln>
        </p:spPr>
      </p:pic>
      <p:sp>
        <p:nvSpPr>
          <p:cNvPr id="20" name="Text Placeholder 2">
            <a:extLst>
              <a:ext uri="{FF2B5EF4-FFF2-40B4-BE49-F238E27FC236}">
                <a16:creationId xmlns:a16="http://schemas.microsoft.com/office/drawing/2014/main" id="{106C741D-3228-4545-8BCD-EB94742F7D9D}"/>
              </a:ext>
            </a:extLst>
          </p:cNvPr>
          <p:cNvSpPr txBox="1">
            <a:spLocks/>
          </p:cNvSpPr>
          <p:nvPr/>
        </p:nvSpPr>
        <p:spPr>
          <a:xfrm>
            <a:off x="8976320" y="153490"/>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4: briefing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controle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uitrusting</a:t>
            </a:r>
            <a:endParaRPr lang="en-GB" sz="900" kern="0" dirty="0">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1" name="Straight Arrow Connector 135"/>
          <p:cNvCxnSpPr>
            <a:cxnSpLocks noChangeShapeType="1"/>
          </p:cNvCxnSpPr>
          <p:nvPr/>
        </p:nvCxnSpPr>
        <p:spPr bwMode="auto">
          <a:xfrm flipH="1">
            <a:off x="1919288" y="1484313"/>
            <a:ext cx="0" cy="4679950"/>
          </a:xfrm>
          <a:prstGeom prst="straightConnector1">
            <a:avLst/>
          </a:prstGeom>
          <a:noFill/>
          <a:ln w="12700" algn="ctr">
            <a:solidFill>
              <a:schemeClr val="accent2"/>
            </a:solidFill>
            <a:prstDash val="dash"/>
            <a:round/>
            <a:headEnd/>
            <a:tailEnd type="arrow" w="med" len="med"/>
          </a:ln>
        </p:spPr>
      </p:cxnSp>
      <p:sp>
        <p:nvSpPr>
          <p:cNvPr id="17412" name="Title 1"/>
          <p:cNvSpPr>
            <a:spLocks noGrp="1"/>
          </p:cNvSpPr>
          <p:nvPr>
            <p:ph type="title" idx="4294967295"/>
          </p:nvPr>
        </p:nvSpPr>
        <p:spPr>
          <a:xfrm>
            <a:off x="3911600" y="981075"/>
            <a:ext cx="8280400" cy="503238"/>
          </a:xfrm>
          <a:prstGeom prst="rect">
            <a:avLst/>
          </a:prstGeom>
        </p:spPr>
        <p:txBody>
          <a:bodyPr/>
          <a:lstStyle/>
          <a:p>
            <a:pPr eaLnBrk="1" hangingPunct="1"/>
            <a:br>
              <a:rPr lang="en-US" sz="1600"/>
            </a:br>
            <a:r>
              <a:rPr lang="en-US"/>
              <a:t>	</a:t>
            </a:r>
          </a:p>
        </p:txBody>
      </p:sp>
      <p:pic>
        <p:nvPicPr>
          <p:cNvPr id="174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765176"/>
            <a:ext cx="798513" cy="644525"/>
          </a:xfrm>
          <a:prstGeom prst="rect">
            <a:avLst/>
          </a:prstGeom>
          <a:noFill/>
          <a:ln w="9525">
            <a:noFill/>
            <a:miter lim="800000"/>
            <a:headEnd/>
            <a:tailEnd/>
          </a:ln>
        </p:spPr>
      </p:pic>
      <p:sp>
        <p:nvSpPr>
          <p:cNvPr id="17415" name="TextBox 370"/>
          <p:cNvSpPr txBox="1">
            <a:spLocks noChangeArrowheads="1"/>
          </p:cNvSpPr>
          <p:nvPr/>
        </p:nvSpPr>
        <p:spPr bwMode="auto">
          <a:xfrm>
            <a:off x="1847851" y="6021389"/>
            <a:ext cx="360363" cy="276225"/>
          </a:xfrm>
          <a:prstGeom prst="rect">
            <a:avLst/>
          </a:prstGeom>
          <a:noFill/>
          <a:ln w="9525">
            <a:noFill/>
            <a:miter lim="800000"/>
            <a:headEnd/>
            <a:tailEnd/>
          </a:ln>
        </p:spPr>
        <p:txBody>
          <a:bodyPr>
            <a:spAutoFit/>
          </a:bodyPr>
          <a:lstStyle/>
          <a:p>
            <a:pPr algn="ctr"/>
            <a:r>
              <a:rPr lang="en-US" sz="1200" b="1">
                <a:solidFill>
                  <a:srgbClr val="0070C0"/>
                </a:solidFill>
              </a:rPr>
              <a:t>t</a:t>
            </a:r>
          </a:p>
        </p:txBody>
      </p:sp>
      <p:sp>
        <p:nvSpPr>
          <p:cNvPr id="17421" name="Rounded Rectangle 122"/>
          <p:cNvSpPr>
            <a:spLocks noChangeArrowheads="1"/>
          </p:cNvSpPr>
          <p:nvPr/>
        </p:nvSpPr>
        <p:spPr bwMode="auto">
          <a:xfrm>
            <a:off x="1524001" y="3644900"/>
            <a:ext cx="701675" cy="431800"/>
          </a:xfrm>
          <a:prstGeom prst="roundRect">
            <a:avLst>
              <a:gd name="adj" fmla="val 16667"/>
            </a:avLst>
          </a:prstGeom>
          <a:solidFill>
            <a:schemeClr val="bg1"/>
          </a:solidFill>
          <a:ln w="31750" algn="ctr">
            <a:solidFill>
              <a:schemeClr val="accent2"/>
            </a:solidFill>
            <a:round/>
            <a:headEnd/>
            <a:tailEnd/>
          </a:ln>
        </p:spPr>
        <p:txBody>
          <a:bodyPr lIns="0" rIns="0" anchor="ctr"/>
          <a:lstStyle/>
          <a:p>
            <a:pPr algn="ctr"/>
            <a:r>
              <a:rPr lang="nl-BE" sz="800" dirty="0">
                <a:latin typeface="Arial" panose="020B0604020202020204" pitchFamily="34" charset="0"/>
                <a:cs typeface="Arial" panose="020B0604020202020204" pitchFamily="34" charset="0"/>
              </a:rPr>
              <a:t>briefing – organisatie</a:t>
            </a:r>
          </a:p>
        </p:txBody>
      </p:sp>
      <p:sp>
        <p:nvSpPr>
          <p:cNvPr id="21" name="Rechthoek 41"/>
          <p:cNvSpPr>
            <a:spLocks noChangeArrowheads="1"/>
          </p:cNvSpPr>
          <p:nvPr/>
        </p:nvSpPr>
        <p:spPr bwMode="auto">
          <a:xfrm>
            <a:off x="2017391" y="4511898"/>
            <a:ext cx="1375892" cy="360363"/>
          </a:xfrm>
          <a:prstGeom prst="rect">
            <a:avLst/>
          </a:prstGeom>
          <a:solidFill>
            <a:schemeClr val="bg1">
              <a:lumMod val="65000"/>
            </a:schemeClr>
          </a:solidFill>
          <a:ln w="31750" algn="ctr">
            <a:noFill/>
            <a:round/>
            <a:headEnd/>
            <a:tailEnd/>
          </a:ln>
        </p:spPr>
        <p:txBody>
          <a:bodyPr wrap="none" anchor="ctr"/>
          <a:lstStyle/>
          <a:p>
            <a:pPr algn="ctr"/>
            <a:r>
              <a:rPr lang="nl-BE" sz="1000" b="1" dirty="0">
                <a:solidFill>
                  <a:schemeClr val="bg1"/>
                </a:solidFill>
              </a:rPr>
              <a:t>LEIDER V/H WERK – </a:t>
            </a:r>
          </a:p>
          <a:p>
            <a:pPr algn="ctr"/>
            <a:r>
              <a:rPr lang="nl-BE" sz="1000" b="1" dirty="0">
                <a:solidFill>
                  <a:schemeClr val="bg1"/>
                </a:solidFill>
              </a:rPr>
              <a:t>VV AANNEMER</a:t>
            </a:r>
          </a:p>
        </p:txBody>
      </p:sp>
      <p:sp>
        <p:nvSpPr>
          <p:cNvPr id="30" name="Rechthoekige toelichting 13"/>
          <p:cNvSpPr/>
          <p:nvPr/>
        </p:nvSpPr>
        <p:spPr bwMode="auto">
          <a:xfrm>
            <a:off x="4367809" y="1087436"/>
            <a:ext cx="4306465" cy="2557464"/>
          </a:xfrm>
          <a:prstGeom prst="wedgeRectCallout">
            <a:avLst>
              <a:gd name="adj1" fmla="val -74808"/>
              <a:gd name="adj2" fmla="val 55138"/>
            </a:avLst>
          </a:prstGeom>
          <a:solidFill>
            <a:srgbClr val="00B0F0"/>
          </a:solidFill>
          <a:ln w="31750" algn="ctr">
            <a:noFill/>
            <a:round/>
            <a:headEnd/>
            <a:tailEnd/>
          </a:ln>
        </p:spPr>
        <p:txBody>
          <a:bodyPr wrap="none" anchor="ctr"/>
          <a:lstStyle/>
          <a:p>
            <a:pPr algn="ctr"/>
            <a:r>
              <a:rPr lang="nl-BE" sz="800" dirty="0">
                <a:solidFill>
                  <a:schemeClr val="bg1"/>
                </a:solidFill>
              </a:rPr>
              <a:t>DE GEBRUIKTE BEVEILIGINGSMETHODE IS ...</a:t>
            </a:r>
          </a:p>
          <a:p>
            <a:pPr algn="ctr"/>
            <a:r>
              <a:rPr lang="nl-BE" sz="800" b="1" dirty="0">
                <a:solidFill>
                  <a:schemeClr val="bg1"/>
                </a:solidFill>
              </a:rPr>
              <a:t>DE </a:t>
            </a:r>
            <a:r>
              <a:rPr lang="nl-BE" sz="800" b="1" dirty="0">
                <a:solidFill>
                  <a:srgbClr val="FF0000"/>
                </a:solidFill>
              </a:rPr>
              <a:t>UITWIJKPLAATS(en)</a:t>
            </a:r>
            <a:r>
              <a:rPr lang="nl-BE" sz="800" b="1" dirty="0">
                <a:solidFill>
                  <a:schemeClr val="bg1"/>
                </a:solidFill>
              </a:rPr>
              <a:t> IS (zijn)  ..</a:t>
            </a:r>
            <a:r>
              <a:rPr lang="nl-BE" sz="800" dirty="0">
                <a:solidFill>
                  <a:schemeClr val="bg1"/>
                </a:solidFill>
              </a:rPr>
              <a:t>. </a:t>
            </a:r>
          </a:p>
          <a:p>
            <a:pPr algn="ctr"/>
            <a:r>
              <a:rPr lang="nl-BE" sz="800" dirty="0">
                <a:solidFill>
                  <a:schemeClr val="bg1"/>
                </a:solidFill>
              </a:rPr>
              <a:t>DE VERANTWOORDELIJKE VOOR DE VEILIGHEID IS ...</a:t>
            </a:r>
          </a:p>
          <a:p>
            <a:pPr algn="ctr"/>
            <a:r>
              <a:rPr lang="nl-BE" sz="800" dirty="0">
                <a:solidFill>
                  <a:schemeClr val="bg1"/>
                </a:solidFill>
              </a:rPr>
              <a:t>JULLIE WERKEN MET ... PERSONEN</a:t>
            </a:r>
          </a:p>
          <a:p>
            <a:pPr algn="ctr"/>
            <a:endParaRPr lang="nl-BE" sz="800" dirty="0">
              <a:solidFill>
                <a:schemeClr val="bg1"/>
              </a:solidFill>
            </a:endParaRPr>
          </a:p>
          <a:p>
            <a:pPr algn="ctr"/>
            <a:r>
              <a:rPr lang="en-US" sz="800" dirty="0">
                <a:solidFill>
                  <a:schemeClr val="bg1"/>
                </a:solidFill>
              </a:rPr>
              <a:t>DE TESTEN VAN VRIJMAKING VERLOPEN VOLGENS PROCEDURE …</a:t>
            </a:r>
          </a:p>
          <a:p>
            <a:pPr algn="ctr"/>
            <a:r>
              <a:rPr lang="en-US" sz="800" dirty="0">
                <a:solidFill>
                  <a:schemeClr val="bg1"/>
                </a:solidFill>
              </a:rPr>
              <a:t>DE TIJD VAN VRIJMAKING IS .. SECONDEN</a:t>
            </a:r>
          </a:p>
          <a:p>
            <a:pPr algn="ctr"/>
            <a:r>
              <a:rPr lang="en-US" sz="800" dirty="0">
                <a:solidFill>
                  <a:schemeClr val="bg1"/>
                </a:solidFill>
              </a:rPr>
              <a:t>DE VERWITTIGINGSAFSTAND IS … METER</a:t>
            </a:r>
          </a:p>
          <a:p>
            <a:pPr algn="ctr"/>
            <a:endParaRPr lang="en-US" sz="800" dirty="0">
              <a:solidFill>
                <a:schemeClr val="bg1"/>
              </a:solidFill>
            </a:endParaRPr>
          </a:p>
          <a:p>
            <a:pPr algn="ctr"/>
            <a:r>
              <a:rPr lang="nl-BE" sz="800" dirty="0">
                <a:solidFill>
                  <a:schemeClr val="bg1"/>
                </a:solidFill>
              </a:rPr>
              <a:t>DE ZONE VAN HET WERK IS ...</a:t>
            </a:r>
          </a:p>
          <a:p>
            <a:pPr algn="ctr"/>
            <a:r>
              <a:rPr lang="nl-BE" sz="800" dirty="0">
                <a:solidFill>
                  <a:schemeClr val="bg1"/>
                </a:solidFill>
              </a:rPr>
              <a:t>DE MANIER OM DE ZONE VAN HET WERK TE BEREIKEN IS ... VIA  ...</a:t>
            </a:r>
          </a:p>
          <a:p>
            <a:pPr algn="ctr"/>
            <a:r>
              <a:rPr lang="nl-BE" sz="800" dirty="0">
                <a:solidFill>
                  <a:schemeClr val="bg1"/>
                </a:solidFill>
              </a:rPr>
              <a:t>DE MANIER OM DE ZONE VAN HET WERK TE VERLATEN IS ... VIA ...</a:t>
            </a:r>
          </a:p>
          <a:p>
            <a:pPr algn="ctr"/>
            <a:endParaRPr lang="nl-BE" sz="800" dirty="0">
              <a:solidFill>
                <a:schemeClr val="bg1"/>
              </a:solidFill>
            </a:endParaRPr>
          </a:p>
          <a:p>
            <a:pPr algn="ctr"/>
            <a:r>
              <a:rPr lang="nl-BE" sz="800" dirty="0">
                <a:solidFill>
                  <a:schemeClr val="bg1"/>
                </a:solidFill>
              </a:rPr>
              <a:t>HET UIT TE VOEREN WERK IS ...</a:t>
            </a:r>
          </a:p>
          <a:p>
            <a:pPr algn="ctr"/>
            <a:r>
              <a:rPr lang="nl-BE" sz="800" dirty="0">
                <a:solidFill>
                  <a:schemeClr val="bg1"/>
                </a:solidFill>
              </a:rPr>
              <a:t>DE WERKMETHODE IS ...</a:t>
            </a:r>
          </a:p>
          <a:p>
            <a:pPr algn="ctr"/>
            <a:r>
              <a:rPr lang="nl-BE" sz="800" dirty="0">
                <a:solidFill>
                  <a:schemeClr val="bg1"/>
                </a:solidFill>
              </a:rPr>
              <a:t>DE RISICO'S VERBONDEN AAN HET WERK ZIJN ...</a:t>
            </a:r>
          </a:p>
          <a:p>
            <a:pPr algn="ctr"/>
            <a:endParaRPr lang="en-US" sz="800" dirty="0">
              <a:solidFill>
                <a:schemeClr val="bg1"/>
              </a:solidFill>
            </a:endParaRPr>
          </a:p>
          <a:p>
            <a:pPr algn="ctr"/>
            <a:r>
              <a:rPr lang="en-US" sz="800" dirty="0">
                <a:solidFill>
                  <a:schemeClr val="bg1"/>
                </a:solidFill>
              </a:rPr>
              <a:t>IN GEVAL VAN INCIDENT OF ONGEVAL MOET DE VOLGENDE PROCEDURE </a:t>
            </a:r>
          </a:p>
          <a:p>
            <a:pPr algn="ctr"/>
            <a:r>
              <a:rPr lang="en-US" sz="800" dirty="0">
                <a:solidFill>
                  <a:schemeClr val="bg1"/>
                </a:solidFill>
              </a:rPr>
              <a:t>GEVOLGD WORDEN …</a:t>
            </a:r>
            <a:endParaRPr lang="nl-BE" sz="800" dirty="0">
              <a:solidFill>
                <a:schemeClr val="bg1"/>
              </a:solidFill>
            </a:endParaRPr>
          </a:p>
        </p:txBody>
      </p:sp>
      <p:sp>
        <p:nvSpPr>
          <p:cNvPr id="32" name="Rechthoekige toelichting 13"/>
          <p:cNvSpPr/>
          <p:nvPr/>
        </p:nvSpPr>
        <p:spPr bwMode="auto">
          <a:xfrm>
            <a:off x="2322514" y="1844824"/>
            <a:ext cx="1685255" cy="604782"/>
          </a:xfrm>
          <a:prstGeom prst="wedgeRectCallout">
            <a:avLst>
              <a:gd name="adj1" fmla="val -17970"/>
              <a:gd name="adj2" fmla="val 121061"/>
            </a:avLst>
          </a:prstGeom>
          <a:solidFill>
            <a:srgbClr val="00B0F0"/>
          </a:solidFill>
          <a:ln w="31750" algn="ctr">
            <a:noFill/>
            <a:round/>
            <a:headEnd/>
            <a:tailEnd/>
          </a:ln>
        </p:spPr>
        <p:txBody>
          <a:bodyPr wrap="square" anchor="ctr"/>
          <a:lstStyle/>
          <a:p>
            <a:pPr algn="ctr"/>
            <a:r>
              <a:rPr lang="nl-BE" sz="800" dirty="0">
                <a:solidFill>
                  <a:schemeClr val="bg1"/>
                </a:solidFill>
              </a:rPr>
              <a:t>DE KIJKUIT IS JAN JANSSEN</a:t>
            </a:r>
          </a:p>
        </p:txBody>
      </p:sp>
      <p:sp>
        <p:nvSpPr>
          <p:cNvPr id="23" name="Rechthoekige toelichting 20"/>
          <p:cNvSpPr>
            <a:spLocks noChangeArrowheads="1"/>
          </p:cNvSpPr>
          <p:nvPr/>
        </p:nvSpPr>
        <p:spPr bwMode="auto">
          <a:xfrm>
            <a:off x="8136503" y="4749492"/>
            <a:ext cx="720725" cy="287337"/>
          </a:xfrm>
          <a:prstGeom prst="wedgeRectCallout">
            <a:avLst>
              <a:gd name="adj1" fmla="val 32667"/>
              <a:gd name="adj2" fmla="val 115412"/>
            </a:avLst>
          </a:prstGeom>
          <a:solidFill>
            <a:srgbClr val="92D050"/>
          </a:solidFill>
          <a:ln w="31750" algn="ctr">
            <a:noFill/>
            <a:round/>
            <a:headEnd/>
            <a:tailEnd/>
          </a:ln>
        </p:spPr>
        <p:txBody>
          <a:bodyPr wrap="none" anchor="ctr"/>
          <a:lstStyle/>
          <a:p>
            <a:pPr algn="ctr"/>
            <a:r>
              <a:rPr lang="nl-BE" sz="1200" b="1">
                <a:solidFill>
                  <a:schemeClr val="bg1"/>
                </a:solidFill>
              </a:rPr>
              <a:t>OK!</a:t>
            </a:r>
          </a:p>
        </p:txBody>
      </p:sp>
      <p:sp>
        <p:nvSpPr>
          <p:cNvPr id="24" name="Rechthoekige toelichting 21"/>
          <p:cNvSpPr>
            <a:spLocks noChangeArrowheads="1"/>
          </p:cNvSpPr>
          <p:nvPr/>
        </p:nvSpPr>
        <p:spPr bwMode="auto">
          <a:xfrm>
            <a:off x="9649389" y="4749492"/>
            <a:ext cx="719138" cy="287337"/>
          </a:xfrm>
          <a:prstGeom prst="wedgeRectCallout">
            <a:avLst>
              <a:gd name="adj1" fmla="val -49347"/>
              <a:gd name="adj2" fmla="val 148481"/>
            </a:avLst>
          </a:prstGeom>
          <a:solidFill>
            <a:srgbClr val="92D050"/>
          </a:solidFill>
          <a:ln w="31750" algn="ctr">
            <a:noFill/>
            <a:round/>
            <a:headEnd/>
            <a:tailEnd/>
          </a:ln>
        </p:spPr>
        <p:txBody>
          <a:bodyPr wrap="none" anchor="ctr"/>
          <a:lstStyle/>
          <a:p>
            <a:pPr algn="ctr"/>
            <a:r>
              <a:rPr lang="nl-BE" sz="1200" b="1">
                <a:solidFill>
                  <a:schemeClr val="bg1"/>
                </a:solidFill>
              </a:rPr>
              <a:t>OK!</a:t>
            </a:r>
          </a:p>
        </p:txBody>
      </p:sp>
      <p:sp>
        <p:nvSpPr>
          <p:cNvPr id="25" name="Rechthoekige toelichting 10"/>
          <p:cNvSpPr/>
          <p:nvPr/>
        </p:nvSpPr>
        <p:spPr bwMode="auto">
          <a:xfrm>
            <a:off x="3647728" y="4271373"/>
            <a:ext cx="3744416" cy="648072"/>
          </a:xfrm>
          <a:prstGeom prst="wedgeRectCallout">
            <a:avLst>
              <a:gd name="adj1" fmla="val -56718"/>
              <a:gd name="adj2" fmla="val -131042"/>
            </a:avLst>
          </a:prstGeom>
          <a:solidFill>
            <a:srgbClr val="00B0F0"/>
          </a:solidFill>
          <a:ln w="31750" algn="ctr">
            <a:noFill/>
            <a:round/>
            <a:headEnd/>
            <a:tailEnd/>
          </a:ln>
        </p:spPr>
        <p:txBody>
          <a:bodyPr wrap="square" anchor="ctr"/>
          <a:lstStyle/>
          <a:p>
            <a:pPr algn="ctr"/>
            <a:r>
              <a:rPr lang="nl-BE" sz="800" dirty="0">
                <a:solidFill>
                  <a:schemeClr val="bg1"/>
                </a:solidFill>
              </a:rPr>
              <a:t>JULLIE </a:t>
            </a:r>
            <a:r>
              <a:rPr lang="nl-BE" sz="800" b="1" dirty="0">
                <a:solidFill>
                  <a:schemeClr val="bg1"/>
                </a:solidFill>
              </a:rPr>
              <a:t>MOETEN </a:t>
            </a:r>
            <a:r>
              <a:rPr lang="nl-BE" sz="800" b="1" dirty="0">
                <a:solidFill>
                  <a:srgbClr val="FF0000"/>
                </a:solidFill>
              </a:rPr>
              <a:t>DE ZONE VAN HET WERK ONMIDDELLIJK VERLATEN WANNEER ALARM GESLAGEN WORDT</a:t>
            </a:r>
            <a:r>
              <a:rPr lang="nl-BE" sz="800" dirty="0">
                <a:solidFill>
                  <a:schemeClr val="bg1"/>
                </a:solidFill>
              </a:rPr>
              <a:t>.</a:t>
            </a:r>
          </a:p>
        </p:txBody>
      </p:sp>
      <p:pic>
        <p:nvPicPr>
          <p:cNvPr id="26" name="Picture 25"/>
          <p:cNvPicPr>
            <a:picLocks noChangeAspect="1"/>
          </p:cNvPicPr>
          <p:nvPr/>
        </p:nvPicPr>
        <p:blipFill>
          <a:blip r:embed="rId4"/>
          <a:stretch>
            <a:fillRect/>
          </a:stretch>
        </p:blipFill>
        <p:spPr>
          <a:xfrm>
            <a:off x="2383198" y="3272485"/>
            <a:ext cx="475529" cy="1176630"/>
          </a:xfrm>
          <a:prstGeom prst="rect">
            <a:avLst/>
          </a:prstGeom>
        </p:spPr>
      </p:pic>
      <p:pic>
        <p:nvPicPr>
          <p:cNvPr id="2" name="Picture 1"/>
          <p:cNvPicPr>
            <a:picLocks noChangeAspect="1"/>
          </p:cNvPicPr>
          <p:nvPr/>
        </p:nvPicPr>
        <p:blipFill>
          <a:blip r:embed="rId5"/>
          <a:stretch>
            <a:fillRect/>
          </a:stretch>
        </p:blipFill>
        <p:spPr>
          <a:xfrm>
            <a:off x="8256240" y="5393050"/>
            <a:ext cx="1586298" cy="1256678"/>
          </a:xfrm>
          <a:prstGeom prst="rect">
            <a:avLst/>
          </a:prstGeom>
        </p:spPr>
      </p:pic>
      <p:sp>
        <p:nvSpPr>
          <p:cNvPr id="18" name="Text Placeholder 2">
            <a:extLst>
              <a:ext uri="{FF2B5EF4-FFF2-40B4-BE49-F238E27FC236}">
                <a16:creationId xmlns:a16="http://schemas.microsoft.com/office/drawing/2014/main" id="{A683CACB-1354-4BC8-A76E-363B7FC9BFE4}"/>
              </a:ext>
            </a:extLst>
          </p:cNvPr>
          <p:cNvSpPr txBox="1">
            <a:spLocks/>
          </p:cNvSpPr>
          <p:nvPr/>
        </p:nvSpPr>
        <p:spPr>
          <a:xfrm>
            <a:off x="8976320" y="153490"/>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4: briefing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controle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uitrusting</a:t>
            </a:r>
            <a:endParaRPr lang="en-GB" sz="9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789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8"/>
          </p:nvPr>
        </p:nvSpPr>
        <p:spPr/>
        <p:txBody>
          <a:bodyPr/>
          <a:lstStyle/>
          <a:p>
            <a:endParaRPr lang="en-GB"/>
          </a:p>
        </p:txBody>
      </p:sp>
      <p:sp>
        <p:nvSpPr>
          <p:cNvPr id="3" name="Content Placeholder 2"/>
          <p:cNvSpPr>
            <a:spLocks noGrp="1"/>
          </p:cNvSpPr>
          <p:nvPr>
            <p:ph idx="4294967295"/>
          </p:nvPr>
        </p:nvSpPr>
        <p:spPr>
          <a:xfrm>
            <a:off x="1758374" y="1700809"/>
            <a:ext cx="8064500" cy="2879725"/>
          </a:xfrm>
          <a:prstGeom prst="rect">
            <a:avLst/>
          </a:prstGeom>
        </p:spPr>
        <p:txBody>
          <a:bodyPr/>
          <a:lstStyle/>
          <a:p>
            <a:pPr marL="0" indent="0" defTabSz="685800">
              <a:lnSpc>
                <a:spcPct val="100000"/>
              </a:lnSpc>
              <a:spcBef>
                <a:spcPts val="0"/>
              </a:spcBef>
              <a:buNone/>
              <a:defRPr/>
            </a:pPr>
            <a:r>
              <a:rPr lang="en-US" sz="1400" kern="0" dirty="0" err="1">
                <a:solidFill>
                  <a:srgbClr val="FF0000"/>
                </a:solidFill>
                <a:cs typeface="Calibri" panose="020F0502020204030204" pitchFamily="34" charset="0"/>
              </a:rPr>
              <a:t>Bundel</a:t>
            </a:r>
            <a:r>
              <a:rPr lang="en-US" sz="1400" kern="0" dirty="0">
                <a:solidFill>
                  <a:srgbClr val="FF0000"/>
                </a:solidFill>
                <a:cs typeface="Calibri" panose="020F0502020204030204" pitchFamily="34" charset="0"/>
              </a:rPr>
              <a:t> 576 – </a:t>
            </a:r>
            <a:r>
              <a:rPr lang="en-US" sz="1400" kern="0" dirty="0" err="1">
                <a:cs typeface="Calibri" panose="020F0502020204030204" pitchFamily="34" charset="0"/>
              </a:rPr>
              <a:t>Reglement</a:t>
            </a:r>
            <a:r>
              <a:rPr lang="en-US" sz="1400" kern="0" dirty="0">
                <a:cs typeface="Calibri" panose="020F0502020204030204" pitchFamily="34" charset="0"/>
              </a:rPr>
              <a:t> </a:t>
            </a:r>
            <a:r>
              <a:rPr lang="en-US" sz="1400" kern="0" dirty="0" err="1">
                <a:cs typeface="Calibri" panose="020F0502020204030204" pitchFamily="34" charset="0"/>
              </a:rPr>
              <a:t>voor</a:t>
            </a:r>
            <a:r>
              <a:rPr lang="en-US" sz="1400" kern="0" dirty="0">
                <a:cs typeface="Calibri" panose="020F0502020204030204" pitchFamily="34" charset="0"/>
              </a:rPr>
              <a:t> de </a:t>
            </a:r>
            <a:r>
              <a:rPr lang="en-US" sz="1400" kern="0" dirty="0" err="1">
                <a:cs typeface="Calibri" panose="020F0502020204030204" pitchFamily="34" charset="0"/>
              </a:rPr>
              <a:t>arbeidsveiligheid</a:t>
            </a:r>
            <a:r>
              <a:rPr lang="en-US" sz="1400" kern="0" dirty="0">
                <a:cs typeface="Calibri" panose="020F0502020204030204" pitchFamily="34" charset="0"/>
              </a:rPr>
              <a:t> (RAV), </a:t>
            </a:r>
            <a:r>
              <a:rPr lang="en-US" sz="1400" kern="0" dirty="0" err="1">
                <a:cs typeface="Calibri" panose="020F0502020204030204" pitchFamily="34" charset="0"/>
              </a:rPr>
              <a:t>Deel</a:t>
            </a:r>
            <a:r>
              <a:rPr lang="en-US" sz="1400" kern="0" dirty="0">
                <a:cs typeface="Calibri" panose="020F0502020204030204" pitchFamily="34" charset="0"/>
              </a:rPr>
              <a:t> III, </a:t>
            </a:r>
            <a:r>
              <a:rPr lang="en-US" sz="1400" kern="0" dirty="0" err="1">
                <a:cs typeface="Calibri" panose="020F0502020204030204" pitchFamily="34" charset="0"/>
              </a:rPr>
              <a:t>Titel</a:t>
            </a:r>
            <a:r>
              <a:rPr lang="en-US" sz="1400" kern="0" dirty="0">
                <a:cs typeface="Calibri" panose="020F0502020204030204" pitchFamily="34" charset="0"/>
              </a:rPr>
              <a:t> IV, </a:t>
            </a:r>
            <a:r>
              <a:rPr lang="en-US" sz="1400" kern="0" dirty="0" err="1">
                <a:cs typeface="Calibri" panose="020F0502020204030204" pitchFamily="34" charset="0"/>
              </a:rPr>
              <a:t>Hoofdstuk</a:t>
            </a:r>
            <a:r>
              <a:rPr lang="en-US" sz="1400" kern="0" dirty="0">
                <a:cs typeface="Calibri" panose="020F0502020204030204" pitchFamily="34" charset="0"/>
              </a:rPr>
              <a:t> I, </a:t>
            </a:r>
            <a:r>
              <a:rPr lang="en-US" sz="1400" kern="0" dirty="0" err="1">
                <a:cs typeface="Calibri" panose="020F0502020204030204" pitchFamily="34" charset="0"/>
              </a:rPr>
              <a:t>Rubriek</a:t>
            </a:r>
            <a:r>
              <a:rPr lang="en-US" sz="1400" kern="0" dirty="0">
                <a:cs typeface="Calibri" panose="020F0502020204030204" pitchFamily="34" charset="0"/>
              </a:rPr>
              <a:t> 1, </a:t>
            </a:r>
            <a:r>
              <a:rPr lang="en-US" sz="1400" kern="0" dirty="0" err="1">
                <a:cs typeface="Calibri" panose="020F0502020204030204" pitchFamily="34" charset="0"/>
              </a:rPr>
              <a:t>Beveiliging</a:t>
            </a:r>
            <a:r>
              <a:rPr lang="en-US" sz="1400" kern="0" dirty="0">
                <a:cs typeface="Calibri" panose="020F0502020204030204" pitchFamily="34" charset="0"/>
              </a:rPr>
              <a:t> van </a:t>
            </a:r>
            <a:r>
              <a:rPr lang="en-US" sz="1400" kern="0" dirty="0" err="1">
                <a:cs typeface="Calibri" panose="020F0502020204030204" pitchFamily="34" charset="0"/>
              </a:rPr>
              <a:t>bedienden</a:t>
            </a:r>
            <a:r>
              <a:rPr lang="en-US" sz="1400" kern="0" dirty="0">
                <a:cs typeface="Calibri" panose="020F0502020204030204" pitchFamily="34" charset="0"/>
              </a:rPr>
              <a:t> die </a:t>
            </a:r>
            <a:r>
              <a:rPr lang="en-US" sz="1400" kern="0" dirty="0" err="1">
                <a:cs typeface="Calibri" panose="020F0502020204030204" pitchFamily="34" charset="0"/>
              </a:rPr>
              <a:t>werken</a:t>
            </a:r>
            <a:r>
              <a:rPr lang="en-US" sz="1400" kern="0" dirty="0">
                <a:cs typeface="Calibri" panose="020F0502020204030204" pitchFamily="34" charset="0"/>
              </a:rPr>
              <a:t> in de </a:t>
            </a:r>
            <a:r>
              <a:rPr lang="en-US" sz="1400" kern="0" dirty="0" err="1">
                <a:cs typeface="Calibri" panose="020F0502020204030204" pitchFamily="34" charset="0"/>
              </a:rPr>
              <a:t>sporen</a:t>
            </a:r>
            <a:r>
              <a:rPr lang="en-US" sz="1400" kern="0" dirty="0">
                <a:cs typeface="Calibri" panose="020F0502020204030204" pitchFamily="34" charset="0"/>
              </a:rPr>
              <a:t> en in </a:t>
            </a:r>
            <a:r>
              <a:rPr lang="en-US" sz="1400" kern="0" dirty="0" err="1">
                <a:cs typeface="Calibri" panose="020F0502020204030204" pitchFamily="34" charset="0"/>
              </a:rPr>
              <a:t>hun</a:t>
            </a:r>
            <a:r>
              <a:rPr lang="en-US" sz="1400" kern="0" dirty="0">
                <a:cs typeface="Calibri" panose="020F0502020204030204" pitchFamily="34" charset="0"/>
              </a:rPr>
              <a:t> </a:t>
            </a:r>
            <a:r>
              <a:rPr lang="en-US" sz="1400" kern="0" dirty="0" err="1">
                <a:cs typeface="Calibri" panose="020F0502020204030204" pitchFamily="34" charset="0"/>
              </a:rPr>
              <a:t>nabijheid</a:t>
            </a:r>
            <a:endParaRPr lang="en-US" sz="1400" kern="0" dirty="0">
              <a:cs typeface="Calibri" panose="020F0502020204030204" pitchFamily="34" charset="0"/>
            </a:endParaRPr>
          </a:p>
          <a:p>
            <a:pPr algn="just"/>
            <a:endParaRPr lang="en-US" sz="1800" dirty="0"/>
          </a:p>
          <a:p>
            <a:pPr marL="0" indent="0" algn="just">
              <a:buNone/>
            </a:pPr>
            <a:r>
              <a:rPr lang="en-US" sz="1400" dirty="0" err="1">
                <a:solidFill>
                  <a:srgbClr val="FF0000"/>
                </a:solidFill>
              </a:rPr>
              <a:t>Bericht</a:t>
            </a:r>
            <a:r>
              <a:rPr lang="en-US" sz="1400" dirty="0">
                <a:solidFill>
                  <a:srgbClr val="FF0000"/>
                </a:solidFill>
              </a:rPr>
              <a:t> 4 VM/2010 </a:t>
            </a:r>
            <a:r>
              <a:rPr lang="en-US" sz="1400" dirty="0"/>
              <a:t>– 10de </a:t>
            </a:r>
            <a:r>
              <a:rPr lang="en-US" sz="1400" dirty="0" err="1"/>
              <a:t>bijvoegsel</a:t>
            </a:r>
            <a:r>
              <a:rPr lang="en-US" sz="1400" dirty="0"/>
              <a:t> </a:t>
            </a:r>
            <a:r>
              <a:rPr lang="en-US" sz="1400" dirty="0" err="1"/>
              <a:t>aan</a:t>
            </a:r>
            <a:r>
              <a:rPr lang="en-US" sz="1400" dirty="0"/>
              <a:t> het ARPS </a:t>
            </a:r>
            <a:r>
              <a:rPr lang="en-US" sz="1400" dirty="0" err="1"/>
              <a:t>Bundel</a:t>
            </a:r>
            <a:r>
              <a:rPr lang="en-US" sz="1400" dirty="0"/>
              <a:t> 576</a:t>
            </a:r>
          </a:p>
          <a:p>
            <a:pPr marL="0" indent="0" algn="just">
              <a:buNone/>
            </a:pPr>
            <a:endParaRPr lang="en-US" sz="1800" dirty="0"/>
          </a:p>
          <a:p>
            <a:pPr marL="0" indent="0" algn="just">
              <a:buNone/>
            </a:pPr>
            <a:r>
              <a:rPr lang="en-US" sz="1400" dirty="0" err="1">
                <a:solidFill>
                  <a:srgbClr val="FF0000"/>
                </a:solidFill>
              </a:rPr>
              <a:t>Bundel</a:t>
            </a:r>
            <a:r>
              <a:rPr lang="en-US" sz="1400" dirty="0">
                <a:solidFill>
                  <a:srgbClr val="FF0000"/>
                </a:solidFill>
              </a:rPr>
              <a:t> 63 </a:t>
            </a:r>
            <a:r>
              <a:rPr lang="en-US" sz="1400" dirty="0" err="1">
                <a:solidFill>
                  <a:srgbClr val="FF0000"/>
                </a:solidFill>
              </a:rPr>
              <a:t>versie</a:t>
            </a:r>
            <a:r>
              <a:rPr lang="en-US" sz="1400" dirty="0">
                <a:solidFill>
                  <a:srgbClr val="FF0000"/>
                </a:solidFill>
              </a:rPr>
              <a:t> 2.1 </a:t>
            </a:r>
            <a:r>
              <a:rPr lang="en-US" sz="1400" dirty="0"/>
              <a:t>– </a:t>
            </a:r>
            <a:r>
              <a:rPr lang="fr-BE" sz="1400" kern="0" dirty="0" err="1"/>
              <a:t>Veiligheids</a:t>
            </a:r>
            <a:r>
              <a:rPr lang="fr-BE" sz="1400" kern="0" dirty="0"/>
              <a:t>- en </a:t>
            </a:r>
            <a:r>
              <a:rPr lang="fr-BE" sz="1400" kern="0" dirty="0" err="1"/>
              <a:t>gezondheidsmaatregelen</a:t>
            </a:r>
            <a:r>
              <a:rPr lang="fr-BE" sz="1400" kern="0" dirty="0"/>
              <a:t> </a:t>
            </a:r>
            <a:r>
              <a:rPr lang="fr-BE" sz="1400" kern="0" dirty="0" err="1"/>
              <a:t>bij</a:t>
            </a:r>
            <a:r>
              <a:rPr lang="fr-BE" sz="1400" kern="0" dirty="0"/>
              <a:t> het </a:t>
            </a:r>
            <a:r>
              <a:rPr lang="fr-BE" sz="1400" kern="0" dirty="0" err="1"/>
              <a:t>uitvoeren</a:t>
            </a:r>
            <a:r>
              <a:rPr lang="fr-BE" sz="1400" kern="0" dirty="0"/>
              <a:t> van </a:t>
            </a:r>
            <a:r>
              <a:rPr lang="fr-BE" sz="1400" kern="0" dirty="0" err="1"/>
              <a:t>opdrachten</a:t>
            </a:r>
            <a:r>
              <a:rPr lang="fr-BE" sz="1400" kern="0" dirty="0"/>
              <a:t> </a:t>
            </a:r>
            <a:r>
              <a:rPr lang="fr-BE" sz="1400" kern="0" dirty="0" err="1"/>
              <a:t>voor</a:t>
            </a:r>
            <a:r>
              <a:rPr lang="fr-BE" sz="1400" kern="0" dirty="0"/>
              <a:t> </a:t>
            </a:r>
            <a:r>
              <a:rPr lang="fr-BE" sz="1400" kern="0" dirty="0" err="1"/>
              <a:t>werken</a:t>
            </a:r>
            <a:r>
              <a:rPr lang="fr-BE" sz="1400" kern="0" dirty="0"/>
              <a:t>, </a:t>
            </a:r>
            <a:r>
              <a:rPr lang="fr-BE" sz="1400" kern="0" dirty="0" err="1"/>
              <a:t>leveringen</a:t>
            </a:r>
            <a:r>
              <a:rPr lang="fr-BE" sz="1400" kern="0" dirty="0"/>
              <a:t> en </a:t>
            </a:r>
            <a:r>
              <a:rPr lang="fr-BE" sz="1400" kern="0" dirty="0" err="1"/>
              <a:t>diensten</a:t>
            </a:r>
            <a:endParaRPr lang="en-US" sz="1400" dirty="0"/>
          </a:p>
          <a:p>
            <a:pPr marL="0" indent="0" algn="just">
              <a:buNone/>
            </a:pPr>
            <a:endParaRPr lang="en-US" sz="1400" dirty="0"/>
          </a:p>
          <a:p>
            <a:pPr marL="0" indent="0" algn="just">
              <a:buNone/>
            </a:pPr>
            <a:r>
              <a:rPr lang="en-US" sz="1400" dirty="0">
                <a:solidFill>
                  <a:srgbClr val="FF0000"/>
                </a:solidFill>
              </a:rPr>
              <a:t>WIT 1009 </a:t>
            </a:r>
            <a:r>
              <a:rPr lang="en-US" sz="1400" dirty="0"/>
              <a:t>– </a:t>
            </a:r>
            <a:r>
              <a:rPr lang="en-US" sz="1400" dirty="0" err="1"/>
              <a:t>Veiligheidsmaatregel</a:t>
            </a:r>
            <a:r>
              <a:rPr lang="en-US" sz="1400" dirty="0"/>
              <a:t> ‘</a:t>
            </a:r>
            <a:r>
              <a:rPr lang="en-US" sz="1400" dirty="0" err="1"/>
              <a:t>aankondigingssysteem</a:t>
            </a:r>
            <a:r>
              <a:rPr lang="en-US" sz="1400" dirty="0"/>
              <a:t>’ – </a:t>
            </a:r>
            <a:r>
              <a:rPr lang="en-US" sz="1400" dirty="0" err="1"/>
              <a:t>versie</a:t>
            </a:r>
            <a:r>
              <a:rPr lang="en-US" sz="1400" dirty="0"/>
              <a:t> </a:t>
            </a:r>
            <a:r>
              <a:rPr lang="en-US" sz="1400" dirty="0" err="1"/>
              <a:t>aannemer</a:t>
            </a:r>
            <a:endParaRPr lang="en-US" sz="1400" dirty="0"/>
          </a:p>
          <a:p>
            <a:pPr marL="0" indent="0" algn="just">
              <a:buNone/>
            </a:pPr>
            <a:endParaRPr lang="en-US" sz="1800" dirty="0"/>
          </a:p>
        </p:txBody>
      </p:sp>
      <p:sp>
        <p:nvSpPr>
          <p:cNvPr id="18" name="Espace réservé du texte 1"/>
          <p:cNvSpPr txBox="1">
            <a:spLocks/>
          </p:cNvSpPr>
          <p:nvPr/>
        </p:nvSpPr>
        <p:spPr>
          <a:xfrm>
            <a:off x="1774631" y="868571"/>
            <a:ext cx="7649844" cy="478554"/>
          </a:xfrm>
          <a:prstGeom prst="rect">
            <a:avLst/>
          </a:prstGeom>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None/>
            </a:pPr>
            <a:r>
              <a:rPr lang="fr-FR" sz="2700" b="1" dirty="0" err="1">
                <a:solidFill>
                  <a:schemeClr val="accent2"/>
                </a:solidFill>
                <a:latin typeface="Calibri" panose="020F0502020204030204" pitchFamily="34" charset="0"/>
                <a:cs typeface="Calibri" panose="020F0502020204030204" pitchFamily="34" charset="0"/>
              </a:rPr>
              <a:t>Referenties</a:t>
            </a:r>
            <a:endParaRPr lang="fr-FR" sz="2700" b="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3944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2038029" y="188640"/>
            <a:ext cx="1995023" cy="576064"/>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8" name="Title 1"/>
          <p:cNvSpPr txBox="1">
            <a:spLocks/>
          </p:cNvSpPr>
          <p:nvPr/>
        </p:nvSpPr>
        <p:spPr bwMode="auto">
          <a:xfrm>
            <a:off x="-35400" y="594436"/>
            <a:ext cx="8136904" cy="506413"/>
          </a:xfrm>
          <a:prstGeom prst="rect">
            <a:avLst/>
          </a:prstGeom>
          <a:noFill/>
          <a:ln w="9525">
            <a:noFill/>
            <a:miter lim="800000"/>
            <a:headEnd/>
            <a:tailEnd/>
          </a:ln>
          <a:effectLst/>
        </p:spPr>
        <p:txBody>
          <a:bodyPr lIns="0" tIns="0" rIns="0" bIns="0"/>
          <a:lstStyle/>
          <a:p>
            <a:pPr marL="895350" indent="-895350">
              <a:defRPr/>
            </a:pPr>
            <a:r>
              <a:rPr lang="en-US" sz="2000" b="1" kern="0" dirty="0">
                <a:solidFill>
                  <a:srgbClr val="0070C0"/>
                </a:solidFill>
                <a:latin typeface="+mj-lt"/>
                <a:ea typeface="+mj-ea"/>
                <a:cs typeface="+mj-cs"/>
              </a:rPr>
              <a:t>	Briefing van de </a:t>
            </a:r>
            <a:r>
              <a:rPr lang="en-US" sz="2000" b="1" kern="0" dirty="0" err="1">
                <a:solidFill>
                  <a:srgbClr val="0070C0"/>
                </a:solidFill>
                <a:latin typeface="+mj-lt"/>
                <a:ea typeface="+mj-ea"/>
                <a:cs typeface="+mj-cs"/>
              </a:rPr>
              <a:t>bedienden</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en</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controle</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uitrusting</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kijkuit</a:t>
            </a:r>
            <a:endParaRPr lang="en-US" sz="2000" b="1" kern="0" dirty="0">
              <a:solidFill>
                <a:srgbClr val="0070C0"/>
              </a:solidFill>
              <a:latin typeface="+mj-lt"/>
              <a:ea typeface="+mj-ea"/>
              <a:cs typeface="+mj-cs"/>
            </a:endParaRPr>
          </a:p>
        </p:txBody>
      </p:sp>
      <p:sp>
        <p:nvSpPr>
          <p:cNvPr id="14" name="Text Placeholder 2"/>
          <p:cNvSpPr txBox="1">
            <a:spLocks/>
          </p:cNvSpPr>
          <p:nvPr/>
        </p:nvSpPr>
        <p:spPr>
          <a:xfrm>
            <a:off x="8871970" y="194060"/>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4: briefing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controle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uitrusting</a:t>
            </a:r>
            <a:endParaRPr lang="en-GB" sz="900" kern="0" dirty="0">
              <a:latin typeface="Calibri" panose="020F0502020204030204" pitchFamily="34" charset="0"/>
              <a:cs typeface="Calibri" panose="020F0502020204030204" pitchFamily="34" charset="0"/>
            </a:endParaRPr>
          </a:p>
        </p:txBody>
      </p:sp>
      <p:sp>
        <p:nvSpPr>
          <p:cNvPr id="15" name="Rounded Rectangle 14"/>
          <p:cNvSpPr/>
          <p:nvPr/>
        </p:nvSpPr>
        <p:spPr bwMode="auto">
          <a:xfrm>
            <a:off x="2304936" y="1519744"/>
            <a:ext cx="8111543" cy="1069896"/>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fr-BE" sz="1600" dirty="0">
                <a:latin typeface="+mn-lt"/>
              </a:rPr>
              <a:t>De </a:t>
            </a:r>
            <a:r>
              <a:rPr lang="fr-BE" sz="1600" dirty="0" err="1">
                <a:latin typeface="+mn-lt"/>
              </a:rPr>
              <a:t>bediende</a:t>
            </a:r>
            <a:r>
              <a:rPr lang="fr-BE" sz="1600" dirty="0">
                <a:latin typeface="+mn-lt"/>
              </a:rPr>
              <a:t> die </a:t>
            </a:r>
            <a:r>
              <a:rPr lang="fr-BE" sz="1600" dirty="0" err="1">
                <a:latin typeface="+mn-lt"/>
              </a:rPr>
              <a:t>waakt</a:t>
            </a:r>
            <a:r>
              <a:rPr lang="fr-BE" sz="1600" dirty="0">
                <a:latin typeface="+mn-lt"/>
              </a:rPr>
              <a:t> over de </a:t>
            </a:r>
            <a:r>
              <a:rPr lang="fr-BE" sz="1600" dirty="0" err="1">
                <a:latin typeface="+mn-lt"/>
              </a:rPr>
              <a:t>veiligheid</a:t>
            </a:r>
            <a:r>
              <a:rPr lang="fr-BE" sz="1600" dirty="0">
                <a:latin typeface="+mn-lt"/>
              </a:rPr>
              <a:t>  </a:t>
            </a:r>
            <a:r>
              <a:rPr lang="fr-BE" sz="1600" dirty="0" err="1">
                <a:latin typeface="+mn-lt"/>
              </a:rPr>
              <a:t>moet</a:t>
            </a:r>
            <a:r>
              <a:rPr lang="fr-BE" sz="1600" dirty="0">
                <a:latin typeface="+mn-lt"/>
              </a:rPr>
              <a:t> </a:t>
            </a:r>
            <a:r>
              <a:rPr lang="fr-BE" sz="1600" b="1" dirty="0">
                <a:latin typeface="+mn-lt"/>
              </a:rPr>
              <a:t>in het </a:t>
            </a:r>
            <a:r>
              <a:rPr lang="fr-BE" sz="1600" b="1" dirty="0" err="1">
                <a:latin typeface="+mn-lt"/>
              </a:rPr>
              <a:t>bezit</a:t>
            </a:r>
            <a:r>
              <a:rPr lang="fr-BE" sz="1600" b="1" dirty="0">
                <a:latin typeface="+mn-lt"/>
              </a:rPr>
              <a:t> </a:t>
            </a:r>
            <a:r>
              <a:rPr lang="fr-BE" sz="1600" b="1" dirty="0" err="1">
                <a:latin typeface="+mn-lt"/>
              </a:rPr>
              <a:t>zijn</a:t>
            </a:r>
            <a:r>
              <a:rPr lang="fr-BE" sz="1600" b="1" dirty="0">
                <a:latin typeface="+mn-lt"/>
              </a:rPr>
              <a:t> van de </a:t>
            </a:r>
            <a:r>
              <a:rPr lang="fr-BE" sz="1600" b="1" dirty="0" err="1">
                <a:latin typeface="+mn-lt"/>
              </a:rPr>
              <a:t>nodige</a:t>
            </a:r>
            <a:r>
              <a:rPr lang="fr-BE" sz="1600" b="1" dirty="0">
                <a:latin typeface="+mn-lt"/>
              </a:rPr>
              <a:t> </a:t>
            </a:r>
            <a:r>
              <a:rPr lang="fr-BE" sz="1600" b="1" dirty="0" err="1">
                <a:latin typeface="+mn-lt"/>
              </a:rPr>
              <a:t>hulpmiddelen</a:t>
            </a:r>
            <a:r>
              <a:rPr lang="fr-BE" sz="1600" b="1" dirty="0">
                <a:latin typeface="+mn-lt"/>
              </a:rPr>
              <a:t> om </a:t>
            </a:r>
            <a:r>
              <a:rPr lang="fr-BE" sz="1600" b="1" dirty="0" err="1">
                <a:latin typeface="+mn-lt"/>
              </a:rPr>
              <a:t>zijn</a:t>
            </a:r>
            <a:r>
              <a:rPr lang="fr-BE" sz="1600" b="1" dirty="0">
                <a:latin typeface="+mn-lt"/>
              </a:rPr>
              <a:t> </a:t>
            </a:r>
            <a:r>
              <a:rPr lang="fr-BE" sz="1600" b="1" dirty="0" err="1">
                <a:latin typeface="+mn-lt"/>
              </a:rPr>
              <a:t>taak</a:t>
            </a:r>
            <a:r>
              <a:rPr lang="fr-BE" sz="1600" b="1" dirty="0">
                <a:latin typeface="+mn-lt"/>
              </a:rPr>
              <a:t> </a:t>
            </a:r>
            <a:r>
              <a:rPr lang="fr-BE" sz="1600" b="1" dirty="0" err="1">
                <a:latin typeface="+mn-lt"/>
              </a:rPr>
              <a:t>naar</a:t>
            </a:r>
            <a:r>
              <a:rPr lang="fr-BE" sz="1600" b="1" dirty="0">
                <a:latin typeface="+mn-lt"/>
              </a:rPr>
              <a:t> </a:t>
            </a:r>
            <a:r>
              <a:rPr lang="fr-BE" sz="1600" b="1" dirty="0" err="1">
                <a:latin typeface="+mn-lt"/>
              </a:rPr>
              <a:t>behoren</a:t>
            </a:r>
            <a:r>
              <a:rPr lang="fr-BE" sz="1600" b="1" dirty="0">
                <a:latin typeface="+mn-lt"/>
              </a:rPr>
              <a:t> te </a:t>
            </a:r>
            <a:r>
              <a:rPr lang="fr-BE" sz="1600" b="1" dirty="0" err="1">
                <a:latin typeface="+mn-lt"/>
              </a:rPr>
              <a:t>kunnen</a:t>
            </a:r>
            <a:r>
              <a:rPr lang="fr-BE" sz="1600" b="1" dirty="0">
                <a:latin typeface="+mn-lt"/>
              </a:rPr>
              <a:t> </a:t>
            </a:r>
            <a:r>
              <a:rPr lang="fr-BE" sz="1600" b="1" dirty="0" err="1">
                <a:latin typeface="+mn-lt"/>
              </a:rPr>
              <a:t>uitvoeren</a:t>
            </a:r>
            <a:r>
              <a:rPr lang="fr-BE" sz="1600" dirty="0">
                <a:latin typeface="+mn-lt"/>
              </a:rPr>
              <a:t>.</a:t>
            </a:r>
            <a:endParaRPr lang="fr-FR" dirty="0">
              <a:latin typeface="+mn-lt"/>
            </a:endParaRPr>
          </a:p>
        </p:txBody>
      </p:sp>
      <p:pic>
        <p:nvPicPr>
          <p:cNvPr id="22"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54284" y="5456827"/>
            <a:ext cx="76656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4059993" y="-339476"/>
            <a:ext cx="3761558" cy="24812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40" y="1827515"/>
            <a:ext cx="685423" cy="1616581"/>
          </a:xfrm>
          <a:prstGeom prst="rect">
            <a:avLst/>
          </a:prstGeom>
        </p:spPr>
      </p:pic>
      <p:grpSp>
        <p:nvGrpSpPr>
          <p:cNvPr id="3" name="Group 2"/>
          <p:cNvGrpSpPr/>
          <p:nvPr/>
        </p:nvGrpSpPr>
        <p:grpSpPr>
          <a:xfrm>
            <a:off x="3354241" y="2689899"/>
            <a:ext cx="7215808" cy="2940764"/>
            <a:chOff x="3354241" y="2492896"/>
            <a:chExt cx="7215808" cy="29407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241" y="2782314"/>
              <a:ext cx="6900192" cy="265134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8248" y="2492896"/>
              <a:ext cx="2241801" cy="2025754"/>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1704" y="2841510"/>
              <a:ext cx="527769" cy="1171717"/>
            </a:xfrm>
            <a:prstGeom prst="rect">
              <a:avLst/>
            </a:prstGeom>
          </p:spPr>
        </p:pic>
        <p:sp>
          <p:nvSpPr>
            <p:cNvPr id="2" name="Rectangle 1"/>
            <p:cNvSpPr/>
            <p:nvPr/>
          </p:nvSpPr>
          <p:spPr>
            <a:xfrm>
              <a:off x="4295800" y="3861048"/>
              <a:ext cx="108012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ounded Rectangle 8"/>
          <p:cNvSpPr/>
          <p:nvPr/>
        </p:nvSpPr>
        <p:spPr bwMode="auto">
          <a:xfrm>
            <a:off x="2304937" y="5445224"/>
            <a:ext cx="8111542" cy="787922"/>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a:solidFill>
                  <a:srgbClr val="0070C0"/>
                </a:solidFill>
                <a:latin typeface="+mn-lt"/>
              </a:rPr>
              <a:t>De briefing </a:t>
            </a:r>
            <a:r>
              <a:rPr lang="en-US" sz="1600" dirty="0" err="1">
                <a:solidFill>
                  <a:srgbClr val="0070C0"/>
                </a:solidFill>
                <a:latin typeface="+mn-lt"/>
              </a:rPr>
              <a:t>moet</a:t>
            </a:r>
            <a:r>
              <a:rPr lang="en-US" sz="1600" dirty="0">
                <a:solidFill>
                  <a:srgbClr val="0070C0"/>
                </a:solidFill>
                <a:latin typeface="+mn-lt"/>
              </a:rPr>
              <a:t> </a:t>
            </a:r>
            <a:r>
              <a:rPr lang="en-US" sz="1600" dirty="0" err="1">
                <a:solidFill>
                  <a:srgbClr val="0070C0"/>
                </a:solidFill>
                <a:latin typeface="+mn-lt"/>
              </a:rPr>
              <a:t>toelaten</a:t>
            </a:r>
            <a:r>
              <a:rPr lang="en-US" sz="1600" dirty="0">
                <a:solidFill>
                  <a:srgbClr val="0070C0"/>
                </a:solidFill>
                <a:latin typeface="+mn-lt"/>
              </a:rPr>
              <a:t> om de </a:t>
            </a:r>
            <a:r>
              <a:rPr lang="en-US" sz="1600" dirty="0" err="1">
                <a:solidFill>
                  <a:srgbClr val="0070C0"/>
                </a:solidFill>
                <a:latin typeface="+mn-lt"/>
              </a:rPr>
              <a:t>veiligheidsuitrusting</a:t>
            </a:r>
            <a:r>
              <a:rPr lang="en-US" sz="1600" dirty="0">
                <a:solidFill>
                  <a:srgbClr val="0070C0"/>
                </a:solidFill>
                <a:latin typeface="+mn-lt"/>
              </a:rPr>
              <a:t> van de </a:t>
            </a:r>
            <a:r>
              <a:rPr lang="en-US" sz="1600" dirty="0" err="1">
                <a:solidFill>
                  <a:srgbClr val="0070C0"/>
                </a:solidFill>
                <a:latin typeface="+mn-lt"/>
              </a:rPr>
              <a:t>kijkuit</a:t>
            </a:r>
            <a:r>
              <a:rPr lang="en-US" sz="1600" dirty="0">
                <a:solidFill>
                  <a:srgbClr val="0070C0"/>
                </a:solidFill>
                <a:latin typeface="+mn-lt"/>
              </a:rPr>
              <a:t> </a:t>
            </a:r>
            <a:r>
              <a:rPr lang="en-US" sz="1600" dirty="0" err="1">
                <a:solidFill>
                  <a:srgbClr val="0070C0"/>
                </a:solidFill>
                <a:latin typeface="+mn-lt"/>
              </a:rPr>
              <a:t>te</a:t>
            </a:r>
            <a:r>
              <a:rPr lang="en-US" sz="1600" dirty="0">
                <a:solidFill>
                  <a:srgbClr val="0070C0"/>
                </a:solidFill>
                <a:latin typeface="+mn-lt"/>
              </a:rPr>
              <a:t> </a:t>
            </a:r>
            <a:r>
              <a:rPr lang="en-US" sz="1600" dirty="0" err="1">
                <a:solidFill>
                  <a:srgbClr val="0070C0"/>
                </a:solidFill>
                <a:latin typeface="+mn-lt"/>
              </a:rPr>
              <a:t>controleren</a:t>
            </a:r>
            <a:r>
              <a:rPr lang="en-US" sz="1600" dirty="0">
                <a:solidFill>
                  <a:srgbClr val="0070C0"/>
                </a:solidFill>
                <a:latin typeface="+mn-lt"/>
              </a:rPr>
              <a:t> </a:t>
            </a:r>
            <a:r>
              <a:rPr lang="en-US" sz="1600" dirty="0" err="1">
                <a:solidFill>
                  <a:srgbClr val="0070C0"/>
                </a:solidFill>
                <a:latin typeface="+mn-lt"/>
              </a:rPr>
              <a:t>alvorens</a:t>
            </a:r>
            <a:r>
              <a:rPr lang="en-US" sz="1600" dirty="0">
                <a:solidFill>
                  <a:srgbClr val="0070C0"/>
                </a:solidFill>
                <a:latin typeface="+mn-lt"/>
              </a:rPr>
              <a:t> </a:t>
            </a:r>
            <a:r>
              <a:rPr lang="en-US" sz="1600" dirty="0" err="1">
                <a:solidFill>
                  <a:srgbClr val="0070C0"/>
                </a:solidFill>
                <a:latin typeface="+mn-lt"/>
              </a:rPr>
              <a:t>hij</a:t>
            </a:r>
            <a:r>
              <a:rPr lang="en-US" sz="1600" dirty="0">
                <a:solidFill>
                  <a:srgbClr val="0070C0"/>
                </a:solidFill>
                <a:latin typeface="+mn-lt"/>
              </a:rPr>
              <a:t> </a:t>
            </a:r>
            <a:r>
              <a:rPr lang="en-US" sz="1600" dirty="0" err="1">
                <a:solidFill>
                  <a:srgbClr val="0070C0"/>
                </a:solidFill>
                <a:latin typeface="+mn-lt"/>
              </a:rPr>
              <a:t>zijn</a:t>
            </a:r>
            <a:r>
              <a:rPr lang="en-US" sz="1600" dirty="0">
                <a:solidFill>
                  <a:srgbClr val="0070C0"/>
                </a:solidFill>
                <a:latin typeface="+mn-lt"/>
              </a:rPr>
              <a:t> </a:t>
            </a:r>
            <a:r>
              <a:rPr lang="en-US" sz="1600" dirty="0" err="1">
                <a:solidFill>
                  <a:srgbClr val="0070C0"/>
                </a:solidFill>
                <a:latin typeface="+mn-lt"/>
              </a:rPr>
              <a:t>taak</a:t>
            </a:r>
            <a:r>
              <a:rPr lang="en-US" sz="1600" dirty="0">
                <a:solidFill>
                  <a:srgbClr val="0070C0"/>
                </a:solidFill>
                <a:latin typeface="+mn-lt"/>
              </a:rPr>
              <a:t> </a:t>
            </a:r>
            <a:r>
              <a:rPr lang="en-US" sz="1600" dirty="0" err="1">
                <a:solidFill>
                  <a:srgbClr val="0070C0"/>
                </a:solidFill>
                <a:latin typeface="+mn-lt"/>
              </a:rPr>
              <a:t>uitvoert</a:t>
            </a:r>
            <a:r>
              <a:rPr lang="en-US" sz="1600" dirty="0">
                <a:solidFill>
                  <a:srgbClr val="0070C0"/>
                </a:solidFill>
                <a:latin typeface="+mn-lt"/>
              </a:rPr>
              <a:t>.</a:t>
            </a:r>
          </a:p>
        </p:txBody>
      </p:sp>
    </p:spTree>
    <p:extLst>
      <p:ext uri="{BB962C8B-B14F-4D97-AF65-F5344CB8AC3E}">
        <p14:creationId xmlns:p14="http://schemas.microsoft.com/office/powerpoint/2010/main" val="4161465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7109169" y="160778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err="1">
                <a:latin typeface="+mn-lt"/>
              </a:rPr>
              <a:t>Validatie</a:t>
            </a:r>
            <a:r>
              <a:rPr lang="en-US" sz="1400" dirty="0">
                <a:latin typeface="+mn-lt"/>
              </a:rPr>
              <a:t> van de </a:t>
            </a:r>
            <a:r>
              <a:rPr lang="en-US" sz="1400" dirty="0" err="1">
                <a:latin typeface="+mn-lt"/>
              </a:rPr>
              <a:t>theoretische</a:t>
            </a:r>
            <a:r>
              <a:rPr lang="en-US" sz="1400" dirty="0">
                <a:latin typeface="+mn-lt"/>
              </a:rPr>
              <a:t> </a:t>
            </a:r>
            <a:r>
              <a:rPr lang="en-US" sz="1400" dirty="0" err="1">
                <a:latin typeface="+mn-lt"/>
              </a:rPr>
              <a:t>studie</a:t>
            </a:r>
            <a:r>
              <a:rPr lang="en-US" sz="1400" dirty="0">
                <a:latin typeface="+mn-lt"/>
              </a:rPr>
              <a:t> ten </a:t>
            </a:r>
            <a:r>
              <a:rPr lang="en-US" sz="1400" dirty="0" err="1">
                <a:latin typeface="+mn-lt"/>
              </a:rPr>
              <a:t>opzichte</a:t>
            </a:r>
            <a:r>
              <a:rPr lang="en-US" sz="1400" dirty="0">
                <a:latin typeface="+mn-lt"/>
              </a:rPr>
              <a:t> van het </a:t>
            </a:r>
            <a:r>
              <a:rPr lang="en-US" sz="1400" dirty="0" err="1">
                <a:latin typeface="+mn-lt"/>
              </a:rPr>
              <a:t>terrein</a:t>
            </a:r>
            <a:endParaRPr lang="en-US" sz="1400" dirty="0">
              <a:latin typeface="+mn-lt"/>
            </a:endParaRPr>
          </a:p>
        </p:txBody>
      </p:sp>
      <p:sp>
        <p:nvSpPr>
          <p:cNvPr id="29" name="Rectangle 28"/>
          <p:cNvSpPr/>
          <p:nvPr/>
        </p:nvSpPr>
        <p:spPr bwMode="auto">
          <a:xfrm>
            <a:off x="4807725" y="1276570"/>
            <a:ext cx="2121664" cy="753244"/>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Plannen</a:t>
            </a:r>
            <a:r>
              <a:rPr lang="en-US" sz="1600" dirty="0">
                <a:latin typeface="+mn-lt"/>
              </a:rPr>
              <a:t> van </a:t>
            </a:r>
            <a:r>
              <a:rPr lang="en-US" sz="1600" dirty="0" err="1">
                <a:latin typeface="+mn-lt"/>
              </a:rPr>
              <a:t>werken</a:t>
            </a:r>
            <a:endParaRPr lang="en-US" sz="1600" dirty="0">
              <a:latin typeface="+mn-lt"/>
            </a:endParaRPr>
          </a:p>
          <a:p>
            <a:pPr algn="ctr"/>
            <a:r>
              <a:rPr lang="en-US" sz="1600" dirty="0" err="1">
                <a:latin typeface="+mn-lt"/>
              </a:rPr>
              <a:t>Theoretische</a:t>
            </a:r>
            <a:r>
              <a:rPr lang="en-US" sz="1600" dirty="0">
                <a:latin typeface="+mn-lt"/>
              </a:rPr>
              <a:t> </a:t>
            </a:r>
            <a:r>
              <a:rPr lang="en-US" sz="1600" dirty="0" err="1">
                <a:latin typeface="+mn-lt"/>
              </a:rPr>
              <a:t>studie</a:t>
            </a:r>
            <a:endParaRPr lang="en-US" sz="1600" dirty="0">
              <a:latin typeface="+mn-lt"/>
            </a:endParaRPr>
          </a:p>
        </p:txBody>
      </p:sp>
      <p:sp>
        <p:nvSpPr>
          <p:cNvPr id="30" name="Ovaal 21"/>
          <p:cNvSpPr/>
          <p:nvPr/>
        </p:nvSpPr>
        <p:spPr bwMode="auto">
          <a:xfrm>
            <a:off x="4670175" y="11769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43" name="Ovaal 22"/>
          <p:cNvSpPr/>
          <p:nvPr/>
        </p:nvSpPr>
        <p:spPr bwMode="auto">
          <a:xfrm>
            <a:off x="7018266" y="150917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44" name="Rectangle 43"/>
          <p:cNvSpPr/>
          <p:nvPr/>
        </p:nvSpPr>
        <p:spPr bwMode="auto">
          <a:xfrm>
            <a:off x="7162282" y="289083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NL" sz="1600" dirty="0">
                <a:latin typeface="+mn-lt"/>
              </a:rPr>
              <a:t>Bepalen van de plaats van opstelling van de kijkuit</a:t>
            </a:r>
            <a:endParaRPr lang="en-US" sz="1600" dirty="0">
              <a:latin typeface="+mn-lt"/>
            </a:endParaRPr>
          </a:p>
        </p:txBody>
      </p:sp>
      <p:sp>
        <p:nvSpPr>
          <p:cNvPr id="51" name="Ovaal 22"/>
          <p:cNvSpPr/>
          <p:nvPr/>
        </p:nvSpPr>
        <p:spPr bwMode="auto">
          <a:xfrm>
            <a:off x="7018266" y="274682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52" name="Rectangle 51"/>
          <p:cNvSpPr/>
          <p:nvPr/>
        </p:nvSpPr>
        <p:spPr bwMode="auto">
          <a:xfrm>
            <a:off x="7162282" y="413904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latin typeface="+mn-lt"/>
              </a:rPr>
              <a:t>Briefing van de </a:t>
            </a:r>
            <a:r>
              <a:rPr lang="en-US" sz="1600" dirty="0" err="1">
                <a:latin typeface="+mn-lt"/>
              </a:rPr>
              <a:t>bedienden</a:t>
            </a:r>
            <a:endParaRPr lang="en-US" sz="1600" dirty="0">
              <a:latin typeface="+mn-lt"/>
            </a:endParaRPr>
          </a:p>
          <a:p>
            <a:pPr algn="ctr"/>
            <a:r>
              <a:rPr lang="en-US" sz="1600" dirty="0" err="1">
                <a:latin typeface="+mn-lt"/>
              </a:rPr>
              <a:t>Controle</a:t>
            </a:r>
            <a:r>
              <a:rPr lang="en-US" sz="1600" dirty="0">
                <a:latin typeface="+mn-lt"/>
              </a:rPr>
              <a:t> van de </a:t>
            </a:r>
            <a:r>
              <a:rPr lang="en-US" sz="1600" dirty="0" err="1">
                <a:latin typeface="+mn-lt"/>
              </a:rPr>
              <a:t>uitrusting</a:t>
            </a:r>
            <a:r>
              <a:rPr lang="en-US" sz="1600" dirty="0">
                <a:latin typeface="+mn-lt"/>
              </a:rPr>
              <a:t> van de </a:t>
            </a:r>
            <a:r>
              <a:rPr lang="en-US" sz="1600" dirty="0" err="1">
                <a:latin typeface="+mn-lt"/>
              </a:rPr>
              <a:t>kijkuit</a:t>
            </a:r>
            <a:endParaRPr lang="en-US" sz="1600" dirty="0">
              <a:latin typeface="+mn-lt"/>
            </a:endParaRPr>
          </a:p>
        </p:txBody>
      </p:sp>
      <p:sp>
        <p:nvSpPr>
          <p:cNvPr id="53" name="Ovaal 22"/>
          <p:cNvSpPr/>
          <p:nvPr/>
        </p:nvSpPr>
        <p:spPr bwMode="auto">
          <a:xfrm>
            <a:off x="7018266" y="3995030"/>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54" name="Rectangle 53"/>
          <p:cNvSpPr/>
          <p:nvPr/>
        </p:nvSpPr>
        <p:spPr bwMode="auto">
          <a:xfrm>
            <a:off x="7162282" y="5354741"/>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Opstelling</a:t>
            </a:r>
            <a:r>
              <a:rPr lang="en-US" sz="1600" dirty="0">
                <a:latin typeface="+mn-lt"/>
              </a:rPr>
              <a:t> van de </a:t>
            </a:r>
            <a:r>
              <a:rPr lang="en-US" sz="1600" dirty="0" err="1">
                <a:latin typeface="+mn-lt"/>
              </a:rPr>
              <a:t>bedienden</a:t>
            </a:r>
            <a:endParaRPr lang="en-US" sz="1600" dirty="0">
              <a:latin typeface="+mn-lt"/>
            </a:endParaRPr>
          </a:p>
          <a:p>
            <a:pPr algn="ctr"/>
            <a:r>
              <a:rPr lang="en-US" sz="1600" dirty="0" err="1">
                <a:latin typeface="+mn-lt"/>
              </a:rPr>
              <a:t>Voorafgaande</a:t>
            </a:r>
            <a:r>
              <a:rPr lang="en-US" sz="1600" dirty="0">
                <a:latin typeface="+mn-lt"/>
              </a:rPr>
              <a:t> </a:t>
            </a:r>
            <a:r>
              <a:rPr lang="en-US" sz="1600" dirty="0" err="1">
                <a:latin typeface="+mn-lt"/>
              </a:rPr>
              <a:t>testen</a:t>
            </a:r>
            <a:endParaRPr lang="en-US" sz="1600" dirty="0">
              <a:latin typeface="+mn-lt"/>
            </a:endParaRPr>
          </a:p>
        </p:txBody>
      </p:sp>
      <p:sp>
        <p:nvSpPr>
          <p:cNvPr id="55" name="Ovaal 22"/>
          <p:cNvSpPr/>
          <p:nvPr/>
        </p:nvSpPr>
        <p:spPr bwMode="auto">
          <a:xfrm>
            <a:off x="7018266" y="515847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56" name="Rectangle 55"/>
          <p:cNvSpPr/>
          <p:nvPr/>
        </p:nvSpPr>
        <p:spPr bwMode="auto">
          <a:xfrm>
            <a:off x="4807726"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Werking</a:t>
            </a:r>
            <a:r>
              <a:rPr lang="en-US" sz="1600" dirty="0">
                <a:latin typeface="+mn-lt"/>
              </a:rPr>
              <a:t> van het </a:t>
            </a:r>
            <a:r>
              <a:rPr lang="en-US" sz="1600" dirty="0" err="1">
                <a:latin typeface="+mn-lt"/>
              </a:rPr>
              <a:t>beveiligingssysteem</a:t>
            </a:r>
            <a:endParaRPr lang="en-US" sz="1600" dirty="0">
              <a:latin typeface="+mn-lt"/>
            </a:endParaRPr>
          </a:p>
        </p:txBody>
      </p:sp>
      <p:sp>
        <p:nvSpPr>
          <p:cNvPr id="57" name="Ovaal 22"/>
          <p:cNvSpPr/>
          <p:nvPr/>
        </p:nvSpPr>
        <p:spPr bwMode="auto">
          <a:xfrm>
            <a:off x="4663710"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58" name="Rectangle 57"/>
          <p:cNvSpPr/>
          <p:nvPr/>
        </p:nvSpPr>
        <p:spPr bwMode="auto">
          <a:xfrm>
            <a:off x="2331733"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Einde</a:t>
            </a:r>
            <a:r>
              <a:rPr lang="en-US" sz="1600" dirty="0">
                <a:latin typeface="+mn-lt"/>
              </a:rPr>
              <a:t> van de </a:t>
            </a:r>
            <a:r>
              <a:rPr lang="en-US" sz="1600" dirty="0" err="1">
                <a:latin typeface="+mn-lt"/>
              </a:rPr>
              <a:t>werken</a:t>
            </a:r>
            <a:endParaRPr lang="en-US" sz="1600" dirty="0">
              <a:latin typeface="+mn-lt"/>
            </a:endParaRPr>
          </a:p>
          <a:p>
            <a:pPr algn="ctr"/>
            <a:r>
              <a:rPr lang="en-US" sz="1600" dirty="0" err="1">
                <a:latin typeface="+mn-lt"/>
              </a:rPr>
              <a:t>Stopzetting</a:t>
            </a:r>
            <a:r>
              <a:rPr lang="en-US" sz="1600" dirty="0">
                <a:latin typeface="+mn-lt"/>
              </a:rPr>
              <a:t> van de </a:t>
            </a:r>
            <a:r>
              <a:rPr lang="en-US" sz="1600" dirty="0" err="1">
                <a:latin typeface="+mn-lt"/>
              </a:rPr>
              <a:t>beveiliging</a:t>
            </a:r>
            <a:endParaRPr lang="en-US" sz="1600" dirty="0">
              <a:latin typeface="+mn-lt"/>
            </a:endParaRPr>
          </a:p>
        </p:txBody>
      </p:sp>
      <p:sp>
        <p:nvSpPr>
          <p:cNvPr id="59" name="Ovaal 22"/>
          <p:cNvSpPr/>
          <p:nvPr/>
        </p:nvSpPr>
        <p:spPr bwMode="auto">
          <a:xfrm>
            <a:off x="2187717"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nvGrpSpPr>
          <p:cNvPr id="60" name="Group 59"/>
          <p:cNvGrpSpPr/>
          <p:nvPr/>
        </p:nvGrpSpPr>
        <p:grpSpPr>
          <a:xfrm>
            <a:off x="2217225" y="2206168"/>
            <a:ext cx="4331041" cy="2404839"/>
            <a:chOff x="693224" y="2400123"/>
            <a:chExt cx="4331041" cy="2404839"/>
          </a:xfrm>
        </p:grpSpPr>
        <p:sp>
          <p:nvSpPr>
            <p:cNvPr id="61" name="Draaiende pijl 15"/>
            <p:cNvSpPr/>
            <p:nvPr/>
          </p:nvSpPr>
          <p:spPr bwMode="auto">
            <a:xfrm rot="1987104">
              <a:off x="2864265" y="2644722"/>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grpSp>
          <p:nvGrpSpPr>
            <p:cNvPr id="62" name="Group 61"/>
            <p:cNvGrpSpPr/>
            <p:nvPr/>
          </p:nvGrpSpPr>
          <p:grpSpPr>
            <a:xfrm>
              <a:off x="693224" y="2400123"/>
              <a:ext cx="4239077" cy="2404839"/>
              <a:chOff x="693224" y="2400123"/>
              <a:chExt cx="4239077" cy="2404839"/>
            </a:xfrm>
          </p:grpSpPr>
          <p:sp>
            <p:nvSpPr>
              <p:cNvPr id="63" name="PIJL-LINKS 27"/>
              <p:cNvSpPr/>
              <p:nvPr/>
            </p:nvSpPr>
            <p:spPr bwMode="auto">
              <a:xfrm>
                <a:off x="2007525" y="4444922"/>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64" name="Wolkvormige toelichting 17"/>
              <p:cNvSpPr/>
              <p:nvPr/>
            </p:nvSpPr>
            <p:spPr bwMode="auto">
              <a:xfrm>
                <a:off x="693224" y="2400123"/>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a:solidFill>
                      <a:schemeClr val="tx2"/>
                    </a:solidFill>
                  </a:rPr>
                  <a:t>Een beveiligingssysteem opstellen? Hoe pak ik dit aan?</a:t>
                </a:r>
                <a:endParaRPr lang="nl-BE" sz="1200" dirty="0">
                  <a:solidFill>
                    <a:schemeClr val="tx2"/>
                  </a:solidFill>
                </a:endParaRPr>
              </a:p>
            </p:txBody>
          </p:sp>
          <p:sp>
            <p:nvSpPr>
              <p:cNvPr id="65" name="Ovaal 14"/>
              <p:cNvSpPr/>
              <p:nvPr/>
            </p:nvSpPr>
            <p:spPr bwMode="auto">
              <a:xfrm>
                <a:off x="3663709" y="26447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66" name="Ovaal 18"/>
              <p:cNvSpPr/>
              <p:nvPr/>
            </p:nvSpPr>
            <p:spPr bwMode="auto">
              <a:xfrm>
                <a:off x="4283784" y="280986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69" name="Ovaal 18"/>
              <p:cNvSpPr/>
              <p:nvPr/>
            </p:nvSpPr>
            <p:spPr bwMode="auto">
              <a:xfrm>
                <a:off x="4644269" y="3322885"/>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70" name="Ovaal 18"/>
              <p:cNvSpPr/>
              <p:nvPr/>
            </p:nvSpPr>
            <p:spPr bwMode="auto">
              <a:xfrm>
                <a:off x="4246839" y="437420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71" name="Ovaal 18"/>
              <p:cNvSpPr/>
              <p:nvPr/>
            </p:nvSpPr>
            <p:spPr bwMode="auto">
              <a:xfrm>
                <a:off x="4644269" y="3903091"/>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72" name="Ovaal 18"/>
              <p:cNvSpPr/>
              <p:nvPr/>
            </p:nvSpPr>
            <p:spPr bwMode="auto">
              <a:xfrm>
                <a:off x="3581051"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73" name="Ovaal 18"/>
              <p:cNvSpPr/>
              <p:nvPr/>
            </p:nvSpPr>
            <p:spPr bwMode="auto">
              <a:xfrm>
                <a:off x="2943629"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grpSp>
      <p:pic>
        <p:nvPicPr>
          <p:cNvPr id="74"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3" y="1075113"/>
            <a:ext cx="519343" cy="423042"/>
          </a:xfrm>
          <a:prstGeom prst="rect">
            <a:avLst/>
          </a:prstGeom>
          <a:noFill/>
          <a:ln w="9525">
            <a:noFill/>
            <a:miter lim="800000"/>
            <a:headEnd/>
            <a:tailEnd/>
          </a:ln>
        </p:spPr>
      </p:pic>
      <p:pic>
        <p:nvPicPr>
          <p:cNvPr id="75"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1427745"/>
            <a:ext cx="519343" cy="423042"/>
          </a:xfrm>
          <a:prstGeom prst="rect">
            <a:avLst/>
          </a:prstGeom>
          <a:noFill/>
          <a:ln w="9525">
            <a:noFill/>
            <a:miter lim="800000"/>
            <a:headEnd/>
            <a:tailEnd/>
          </a:ln>
        </p:spPr>
      </p:pic>
      <p:pic>
        <p:nvPicPr>
          <p:cNvPr id="76"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2705887"/>
            <a:ext cx="519343" cy="423042"/>
          </a:xfrm>
          <a:prstGeom prst="rect">
            <a:avLst/>
          </a:prstGeom>
          <a:noFill/>
          <a:ln w="9525">
            <a:noFill/>
            <a:miter lim="800000"/>
            <a:headEnd/>
            <a:tailEnd/>
          </a:ln>
        </p:spPr>
      </p:pic>
      <p:pic>
        <p:nvPicPr>
          <p:cNvPr id="77"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3937197"/>
            <a:ext cx="519343" cy="423042"/>
          </a:xfrm>
          <a:prstGeom prst="rect">
            <a:avLst/>
          </a:prstGeom>
          <a:noFill/>
          <a:ln w="9525">
            <a:noFill/>
            <a:miter lim="800000"/>
            <a:headEnd/>
            <a:tailEnd/>
          </a:ln>
        </p:spPr>
      </p:pic>
      <p:pic>
        <p:nvPicPr>
          <p:cNvPr id="40" name="Picture 55"/>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70000" y="3877030"/>
            <a:ext cx="828000" cy="27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285" y="2687087"/>
            <a:ext cx="527769" cy="1171717"/>
          </a:xfrm>
          <a:prstGeom prst="rect">
            <a:avLst/>
          </a:prstGeom>
        </p:spPr>
      </p:pic>
      <p:sp>
        <p:nvSpPr>
          <p:cNvPr id="34" name="TextBox 33"/>
          <p:cNvSpPr txBox="1"/>
          <p:nvPr/>
        </p:nvSpPr>
        <p:spPr>
          <a:xfrm>
            <a:off x="2538157" y="2369467"/>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2183699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055440" y="1484784"/>
            <a:ext cx="9793088" cy="4104456"/>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endParaRPr lang="en-US" sz="1100" dirty="0">
              <a:solidFill>
                <a:srgbClr val="0070C0"/>
              </a:solidFill>
            </a:endParaRPr>
          </a:p>
          <a:p>
            <a:pPr algn="just"/>
            <a:r>
              <a:rPr lang="en-US" sz="1600" dirty="0">
                <a:latin typeface="+mn-lt"/>
              </a:rPr>
              <a:t>Het </a:t>
            </a:r>
            <a:r>
              <a:rPr lang="en-US" sz="1600" dirty="0" err="1">
                <a:latin typeface="+mn-lt"/>
              </a:rPr>
              <a:t>opstellen</a:t>
            </a:r>
            <a:r>
              <a:rPr lang="en-US" sz="1600" dirty="0">
                <a:latin typeface="+mn-lt"/>
              </a:rPr>
              <a:t> van de </a:t>
            </a:r>
            <a:r>
              <a:rPr lang="en-US" sz="1600" dirty="0" err="1">
                <a:latin typeface="+mn-lt"/>
              </a:rPr>
              <a:t>bedienden</a:t>
            </a:r>
            <a:r>
              <a:rPr lang="en-US" sz="1600" dirty="0">
                <a:latin typeface="+mn-lt"/>
              </a:rPr>
              <a:t> </a:t>
            </a:r>
            <a:r>
              <a:rPr lang="en-US" sz="1600" dirty="0" err="1">
                <a:latin typeface="+mn-lt"/>
              </a:rPr>
              <a:t>en</a:t>
            </a:r>
            <a:r>
              <a:rPr lang="en-US" sz="1600" dirty="0">
                <a:latin typeface="+mn-lt"/>
              </a:rPr>
              <a:t> het </a:t>
            </a:r>
            <a:r>
              <a:rPr lang="en-US" sz="1600" dirty="0" err="1">
                <a:latin typeface="+mn-lt"/>
              </a:rPr>
              <a:t>uitvoeren</a:t>
            </a:r>
            <a:r>
              <a:rPr lang="en-US" sz="1600" dirty="0">
                <a:latin typeface="+mn-lt"/>
              </a:rPr>
              <a:t> van de </a:t>
            </a:r>
            <a:r>
              <a:rPr lang="en-US" sz="1600" dirty="0" err="1">
                <a:latin typeface="+mn-lt"/>
              </a:rPr>
              <a:t>voorafgaande</a:t>
            </a:r>
            <a:r>
              <a:rPr lang="en-US" sz="1600" dirty="0">
                <a:latin typeface="+mn-lt"/>
              </a:rPr>
              <a:t> </a:t>
            </a:r>
            <a:r>
              <a:rPr lang="en-US" sz="1600" dirty="0" err="1">
                <a:latin typeface="+mn-lt"/>
              </a:rPr>
              <a:t>testen</a:t>
            </a:r>
            <a:r>
              <a:rPr lang="en-US" sz="1600" dirty="0">
                <a:latin typeface="+mn-lt"/>
              </a:rPr>
              <a:t> op het </a:t>
            </a:r>
            <a:r>
              <a:rPr lang="en-US" sz="1600" dirty="0" err="1">
                <a:latin typeface="+mn-lt"/>
              </a:rPr>
              <a:t>terrein</a:t>
            </a:r>
            <a:r>
              <a:rPr lang="en-US" sz="1600" dirty="0">
                <a:latin typeface="+mn-lt"/>
              </a:rPr>
              <a:t>, </a:t>
            </a:r>
            <a:r>
              <a:rPr lang="en-US" sz="1600" dirty="0" err="1">
                <a:latin typeface="+mn-lt"/>
              </a:rPr>
              <a:t>laten</a:t>
            </a:r>
            <a:r>
              <a:rPr lang="en-US" sz="1600" dirty="0">
                <a:latin typeface="+mn-lt"/>
              </a:rPr>
              <a:t> toe </a:t>
            </a:r>
            <a:r>
              <a:rPr lang="en-US" sz="1600" dirty="0" err="1">
                <a:latin typeface="+mn-lt"/>
              </a:rPr>
              <a:t>na</a:t>
            </a:r>
            <a:r>
              <a:rPr lang="en-US" sz="1600" dirty="0">
                <a:latin typeface="+mn-lt"/>
              </a:rPr>
              <a:t> </a:t>
            </a:r>
            <a:r>
              <a:rPr lang="en-US" sz="1600" dirty="0" err="1">
                <a:latin typeface="+mn-lt"/>
              </a:rPr>
              <a:t>te</a:t>
            </a:r>
            <a:r>
              <a:rPr lang="en-US" sz="1600" dirty="0">
                <a:latin typeface="+mn-lt"/>
              </a:rPr>
              <a:t> </a:t>
            </a:r>
            <a:r>
              <a:rPr lang="en-US" sz="1600" dirty="0" err="1">
                <a:latin typeface="+mn-lt"/>
              </a:rPr>
              <a:t>gaan</a:t>
            </a:r>
            <a:r>
              <a:rPr lang="en-US" sz="1600" dirty="0">
                <a:latin typeface="+mn-lt"/>
              </a:rPr>
              <a:t> of </a:t>
            </a:r>
            <a:r>
              <a:rPr lang="en-US" sz="1600" dirty="0" err="1">
                <a:latin typeface="+mn-lt"/>
              </a:rPr>
              <a:t>geen</a:t>
            </a:r>
            <a:r>
              <a:rPr lang="en-US" sz="1600" dirty="0">
                <a:latin typeface="+mn-lt"/>
              </a:rPr>
              <a:t> </a:t>
            </a:r>
            <a:r>
              <a:rPr lang="en-US" sz="1600" dirty="0" err="1">
                <a:latin typeface="+mn-lt"/>
              </a:rPr>
              <a:t>enkel</a:t>
            </a:r>
            <a:r>
              <a:rPr lang="en-US" sz="1600" dirty="0">
                <a:latin typeface="+mn-lt"/>
              </a:rPr>
              <a:t> aspect </a:t>
            </a:r>
            <a:r>
              <a:rPr lang="en-US" sz="1600" dirty="0" err="1">
                <a:latin typeface="+mn-lt"/>
              </a:rPr>
              <a:t>werd</a:t>
            </a:r>
            <a:r>
              <a:rPr lang="en-US" sz="1600" dirty="0">
                <a:latin typeface="+mn-lt"/>
              </a:rPr>
              <a:t> </a:t>
            </a:r>
            <a:r>
              <a:rPr lang="en-US" sz="1600" dirty="0" err="1">
                <a:latin typeface="+mn-lt"/>
              </a:rPr>
              <a:t>vergeten</a:t>
            </a:r>
            <a:r>
              <a:rPr lang="en-US" sz="1600" dirty="0">
                <a:latin typeface="+mn-lt"/>
              </a:rPr>
              <a:t> </a:t>
            </a:r>
            <a:r>
              <a:rPr lang="en-US" sz="1600" dirty="0" err="1">
                <a:latin typeface="+mn-lt"/>
              </a:rPr>
              <a:t>voor</a:t>
            </a:r>
            <a:r>
              <a:rPr lang="en-US" sz="1600" dirty="0">
                <a:latin typeface="+mn-lt"/>
              </a:rPr>
              <a:t> het correct </a:t>
            </a:r>
            <a:r>
              <a:rPr lang="en-US" sz="1600" dirty="0" err="1">
                <a:latin typeface="+mn-lt"/>
              </a:rPr>
              <a:t>opstellen</a:t>
            </a:r>
            <a:r>
              <a:rPr lang="en-US" sz="1600" dirty="0">
                <a:latin typeface="+mn-lt"/>
              </a:rPr>
              <a:t> van het </a:t>
            </a:r>
            <a:r>
              <a:rPr lang="en-US" sz="1600" dirty="0" err="1">
                <a:latin typeface="+mn-lt"/>
              </a:rPr>
              <a:t>beveiligingssysteem</a:t>
            </a:r>
            <a:r>
              <a:rPr lang="en-US" sz="1600" dirty="0">
                <a:latin typeface="+mn-lt"/>
              </a:rPr>
              <a:t>. </a:t>
            </a:r>
          </a:p>
          <a:p>
            <a:pPr algn="just"/>
            <a:endParaRPr lang="en-US" sz="1600" dirty="0">
              <a:latin typeface="+mn-lt"/>
            </a:endParaRPr>
          </a:p>
          <a:p>
            <a:pPr algn="just"/>
            <a:r>
              <a:rPr lang="nl-NL" sz="1600" dirty="0">
                <a:latin typeface="+mn-lt"/>
              </a:rPr>
              <a:t>Het opstellen van de bedienden en het uitvoeren van de voorafgaande testen </a:t>
            </a:r>
            <a:r>
              <a:rPr lang="en-US" sz="1600" dirty="0" err="1">
                <a:latin typeface="+mn-lt"/>
              </a:rPr>
              <a:t>laten</a:t>
            </a:r>
            <a:r>
              <a:rPr lang="en-US" sz="1600" dirty="0">
                <a:latin typeface="+mn-lt"/>
              </a:rPr>
              <a:t> </a:t>
            </a:r>
            <a:r>
              <a:rPr lang="en-US" sz="1600" dirty="0" err="1">
                <a:latin typeface="+mn-lt"/>
              </a:rPr>
              <a:t>ook</a:t>
            </a:r>
            <a:r>
              <a:rPr lang="en-US" sz="1600" dirty="0">
                <a:latin typeface="+mn-lt"/>
              </a:rPr>
              <a:t> toe de </a:t>
            </a:r>
            <a:r>
              <a:rPr lang="en-US" sz="1600" dirty="0" err="1">
                <a:latin typeface="+mn-lt"/>
              </a:rPr>
              <a:t>bijzondere</a:t>
            </a:r>
            <a:r>
              <a:rPr lang="en-US" sz="1600" dirty="0">
                <a:latin typeface="+mn-lt"/>
              </a:rPr>
              <a:t> </a:t>
            </a:r>
            <a:r>
              <a:rPr lang="en-US" sz="1600" dirty="0" err="1">
                <a:latin typeface="+mn-lt"/>
              </a:rPr>
              <a:t>omstandigheden</a:t>
            </a:r>
            <a:r>
              <a:rPr lang="en-US" sz="1600" dirty="0">
                <a:latin typeface="+mn-lt"/>
              </a:rPr>
              <a:t> op het </a:t>
            </a:r>
            <a:r>
              <a:rPr lang="en-US" sz="1600" dirty="0" err="1">
                <a:latin typeface="+mn-lt"/>
              </a:rPr>
              <a:t>terrein</a:t>
            </a:r>
            <a:r>
              <a:rPr lang="en-US" sz="1600" dirty="0">
                <a:latin typeface="+mn-lt"/>
              </a:rPr>
              <a:t>, die </a:t>
            </a:r>
            <a:r>
              <a:rPr lang="en-US" sz="1600" dirty="0" err="1">
                <a:latin typeface="+mn-lt"/>
              </a:rPr>
              <a:t>een</a:t>
            </a:r>
            <a:r>
              <a:rPr lang="en-US" sz="1600" dirty="0">
                <a:latin typeface="+mn-lt"/>
              </a:rPr>
              <a:t> </a:t>
            </a:r>
            <a:r>
              <a:rPr lang="en-US" sz="1600" dirty="0" err="1">
                <a:latin typeface="+mn-lt"/>
              </a:rPr>
              <a:t>rol</a:t>
            </a:r>
            <a:r>
              <a:rPr lang="en-US" sz="1600" dirty="0">
                <a:latin typeface="+mn-lt"/>
              </a:rPr>
              <a:t> </a:t>
            </a:r>
            <a:r>
              <a:rPr lang="en-US" sz="1600" dirty="0" err="1">
                <a:latin typeface="+mn-lt"/>
              </a:rPr>
              <a:t>kunnen</a:t>
            </a:r>
            <a:r>
              <a:rPr lang="en-US" sz="1600" dirty="0">
                <a:latin typeface="+mn-lt"/>
              </a:rPr>
              <a:t> </a:t>
            </a:r>
            <a:r>
              <a:rPr lang="en-US" sz="1600" dirty="0" err="1">
                <a:latin typeface="+mn-lt"/>
              </a:rPr>
              <a:t>spelen</a:t>
            </a:r>
            <a:r>
              <a:rPr lang="en-US" sz="1600" dirty="0">
                <a:latin typeface="+mn-lt"/>
              </a:rPr>
              <a:t> </a:t>
            </a:r>
            <a:r>
              <a:rPr lang="en-US" sz="1600" dirty="0" err="1">
                <a:latin typeface="+mn-lt"/>
              </a:rPr>
              <a:t>bij</a:t>
            </a:r>
            <a:r>
              <a:rPr lang="en-US" sz="1600" dirty="0">
                <a:latin typeface="+mn-lt"/>
              </a:rPr>
              <a:t> het </a:t>
            </a:r>
            <a:r>
              <a:rPr lang="en-US" sz="1600" dirty="0" err="1">
                <a:latin typeface="+mn-lt"/>
              </a:rPr>
              <a:t>opstellen</a:t>
            </a:r>
            <a:r>
              <a:rPr lang="en-US" sz="1600" dirty="0">
                <a:latin typeface="+mn-lt"/>
              </a:rPr>
              <a:t> van het </a:t>
            </a:r>
            <a:r>
              <a:rPr lang="en-US" sz="1600">
                <a:latin typeface="+mn-lt"/>
              </a:rPr>
              <a:t>beveiligingssysteem</a:t>
            </a:r>
            <a:r>
              <a:rPr lang="en-US" sz="1600" dirty="0">
                <a:latin typeface="+mn-lt"/>
              </a:rPr>
              <a:t>, in </a:t>
            </a:r>
            <a:r>
              <a:rPr lang="en-US" sz="1600" dirty="0" err="1">
                <a:latin typeface="+mn-lt"/>
              </a:rPr>
              <a:t>acht</a:t>
            </a:r>
            <a:r>
              <a:rPr lang="en-US" sz="1600" dirty="0">
                <a:latin typeface="+mn-lt"/>
              </a:rPr>
              <a:t> </a:t>
            </a:r>
            <a:r>
              <a:rPr lang="en-US" sz="1600" dirty="0" err="1">
                <a:latin typeface="+mn-lt"/>
              </a:rPr>
              <a:t>te</a:t>
            </a:r>
            <a:r>
              <a:rPr lang="en-US" sz="1600" dirty="0">
                <a:latin typeface="+mn-lt"/>
              </a:rPr>
              <a:t> </a:t>
            </a:r>
            <a:r>
              <a:rPr lang="en-US" sz="1600" dirty="0" err="1">
                <a:latin typeface="+mn-lt"/>
              </a:rPr>
              <a:t>nemen</a:t>
            </a:r>
            <a:r>
              <a:rPr lang="en-US" sz="1600" dirty="0">
                <a:latin typeface="+mn-lt"/>
              </a:rPr>
              <a:t>, </a:t>
            </a:r>
            <a:r>
              <a:rPr lang="en-US" sz="1600" dirty="0" err="1">
                <a:latin typeface="+mn-lt"/>
              </a:rPr>
              <a:t>bij</a:t>
            </a:r>
            <a:r>
              <a:rPr lang="en-US" sz="1600" dirty="0">
                <a:latin typeface="+mn-lt"/>
              </a:rPr>
              <a:t> </a:t>
            </a:r>
            <a:r>
              <a:rPr lang="en-US" sz="1600" dirty="0" err="1">
                <a:latin typeface="+mn-lt"/>
              </a:rPr>
              <a:t>bijvoorbeeld</a:t>
            </a:r>
            <a:r>
              <a:rPr lang="en-US" sz="1600" dirty="0">
                <a:latin typeface="+mn-lt"/>
              </a:rPr>
              <a:t>:</a:t>
            </a:r>
          </a:p>
          <a:p>
            <a:pPr algn="just"/>
            <a:endParaRPr lang="en-US" sz="1600" dirty="0">
              <a:latin typeface="+mn-lt"/>
            </a:endParaRPr>
          </a:p>
          <a:p>
            <a:pPr marL="171450" indent="-171450" algn="just">
              <a:buFont typeface="Arial" panose="020B0604020202020204" pitchFamily="34" charset="0"/>
              <a:buChar char="-"/>
            </a:pPr>
            <a:r>
              <a:rPr lang="en-US" sz="1600" dirty="0" err="1">
                <a:latin typeface="+mn-lt"/>
              </a:rPr>
              <a:t>lawaai</a:t>
            </a:r>
            <a:r>
              <a:rPr lang="en-US" sz="1600" dirty="0">
                <a:latin typeface="+mn-lt"/>
              </a:rPr>
              <a:t> van </a:t>
            </a:r>
            <a:r>
              <a:rPr lang="en-US" sz="1600" dirty="0" err="1">
                <a:latin typeface="+mn-lt"/>
              </a:rPr>
              <a:t>fabrieken</a:t>
            </a:r>
            <a:r>
              <a:rPr lang="en-US" sz="1600" dirty="0">
                <a:latin typeface="+mn-lt"/>
              </a:rPr>
              <a:t> of </a:t>
            </a:r>
            <a:r>
              <a:rPr lang="en-US" sz="1600" dirty="0" err="1">
                <a:latin typeface="+mn-lt"/>
              </a:rPr>
              <a:t>werven</a:t>
            </a:r>
            <a:r>
              <a:rPr lang="en-US" sz="1600" dirty="0">
                <a:latin typeface="+mn-lt"/>
              </a:rPr>
              <a:t> in de </a:t>
            </a:r>
            <a:r>
              <a:rPr lang="en-US" sz="1600" dirty="0" err="1">
                <a:latin typeface="+mn-lt"/>
              </a:rPr>
              <a:t>buurt</a:t>
            </a:r>
            <a:r>
              <a:rPr lang="en-US" sz="1600" dirty="0">
                <a:latin typeface="+mn-lt"/>
              </a:rPr>
              <a:t>, of de </a:t>
            </a:r>
            <a:r>
              <a:rPr lang="en-US" sz="1600" dirty="0" err="1">
                <a:latin typeface="+mn-lt"/>
              </a:rPr>
              <a:t>richting</a:t>
            </a:r>
            <a:r>
              <a:rPr lang="en-US" sz="1600" dirty="0">
                <a:latin typeface="+mn-lt"/>
              </a:rPr>
              <a:t> </a:t>
            </a:r>
            <a:r>
              <a:rPr lang="en-US" sz="1600" dirty="0" err="1">
                <a:latin typeface="+mn-lt"/>
              </a:rPr>
              <a:t>en</a:t>
            </a:r>
            <a:r>
              <a:rPr lang="en-US" sz="1600" dirty="0">
                <a:latin typeface="+mn-lt"/>
              </a:rPr>
              <a:t> de </a:t>
            </a:r>
            <a:r>
              <a:rPr lang="en-US" sz="1600" dirty="0" err="1">
                <a:latin typeface="+mn-lt"/>
              </a:rPr>
              <a:t>kracht</a:t>
            </a:r>
            <a:r>
              <a:rPr lang="en-US" sz="1600" dirty="0">
                <a:latin typeface="+mn-lt"/>
              </a:rPr>
              <a:t> van de wind die al </a:t>
            </a:r>
            <a:r>
              <a:rPr lang="en-US" sz="1600" dirty="0" err="1">
                <a:latin typeface="+mn-lt"/>
              </a:rPr>
              <a:t>dan</a:t>
            </a:r>
            <a:r>
              <a:rPr lang="en-US" sz="1600" dirty="0">
                <a:latin typeface="+mn-lt"/>
              </a:rPr>
              <a:t> </a:t>
            </a:r>
            <a:r>
              <a:rPr lang="en-US" sz="1600" dirty="0" err="1">
                <a:latin typeface="+mn-lt"/>
              </a:rPr>
              <a:t>niet</a:t>
            </a:r>
            <a:r>
              <a:rPr lang="en-US" sz="1600" dirty="0">
                <a:latin typeface="+mn-lt"/>
              </a:rPr>
              <a:t> de </a:t>
            </a:r>
            <a:r>
              <a:rPr lang="en-US" sz="1600" dirty="0" err="1">
                <a:latin typeface="+mn-lt"/>
              </a:rPr>
              <a:t>hoorbaarheid</a:t>
            </a:r>
            <a:r>
              <a:rPr lang="en-US" sz="1600" dirty="0">
                <a:latin typeface="+mn-lt"/>
              </a:rPr>
              <a:t> van het </a:t>
            </a:r>
            <a:r>
              <a:rPr lang="en-US" sz="1600" dirty="0" err="1">
                <a:latin typeface="+mn-lt"/>
              </a:rPr>
              <a:t>akoestisch</a:t>
            </a:r>
            <a:r>
              <a:rPr lang="en-US" sz="1600" dirty="0">
                <a:latin typeface="+mn-lt"/>
              </a:rPr>
              <a:t> </a:t>
            </a:r>
            <a:r>
              <a:rPr lang="en-US" sz="1600" dirty="0" err="1">
                <a:latin typeface="+mn-lt"/>
              </a:rPr>
              <a:t>geluidssein</a:t>
            </a:r>
            <a:r>
              <a:rPr lang="en-US" sz="1600" dirty="0">
                <a:latin typeface="+mn-lt"/>
              </a:rPr>
              <a:t> </a:t>
            </a:r>
            <a:r>
              <a:rPr lang="en-US" sz="1600" dirty="0" err="1">
                <a:latin typeface="+mn-lt"/>
              </a:rPr>
              <a:t>kunnen</a:t>
            </a:r>
            <a:r>
              <a:rPr lang="en-US" sz="1600" dirty="0">
                <a:latin typeface="+mn-lt"/>
              </a:rPr>
              <a:t> </a:t>
            </a:r>
            <a:r>
              <a:rPr lang="en-US" sz="1600" dirty="0" err="1">
                <a:latin typeface="+mn-lt"/>
              </a:rPr>
              <a:t>beïnvloeden</a:t>
            </a:r>
            <a:r>
              <a:rPr lang="en-US" sz="1600" dirty="0">
                <a:latin typeface="+mn-lt"/>
              </a:rPr>
              <a:t>;</a:t>
            </a:r>
          </a:p>
          <a:p>
            <a:pPr marL="171450" indent="-171450" algn="just">
              <a:buFont typeface="Arial" panose="020B0604020202020204" pitchFamily="34" charset="0"/>
              <a:buChar char="-"/>
            </a:pPr>
            <a:endParaRPr lang="en-US" sz="1600" dirty="0">
              <a:latin typeface="+mn-lt"/>
            </a:endParaRPr>
          </a:p>
          <a:p>
            <a:pPr marL="171450" indent="-171450" algn="just">
              <a:buFont typeface="Arial" panose="020B0604020202020204" pitchFamily="34" charset="0"/>
              <a:buChar char="-"/>
            </a:pPr>
            <a:r>
              <a:rPr lang="nl-BE" sz="1600" dirty="0">
                <a:latin typeface="+mn-lt"/>
              </a:rPr>
              <a:t>zichtbaarheid al dan niet in overeenstemming met de verwachte omstandigheden (b.v. vegetatie in de buurt van het spoor kan een hinder vormen voor de zichtbaarheid); </a:t>
            </a:r>
          </a:p>
          <a:p>
            <a:pPr marL="171450" indent="-171450" algn="just">
              <a:buFont typeface="Arial" panose="020B0604020202020204" pitchFamily="34" charset="0"/>
              <a:buChar char="-"/>
            </a:pPr>
            <a:endParaRPr lang="nl-BE" sz="1600" dirty="0">
              <a:latin typeface="+mn-lt"/>
            </a:endParaRPr>
          </a:p>
          <a:p>
            <a:pPr marL="171450" indent="-171450" algn="just">
              <a:buFont typeface="Arial" panose="020B0604020202020204" pitchFamily="34" charset="0"/>
              <a:buChar char="-"/>
            </a:pPr>
            <a:r>
              <a:rPr lang="nl-BE" sz="1600" dirty="0">
                <a:latin typeface="+mn-lt"/>
              </a:rPr>
              <a:t>de moeilijke bereikbaarheid van de voorziene uitwijkzone;</a:t>
            </a:r>
          </a:p>
          <a:p>
            <a:pPr marL="171450" indent="-171450" algn="just">
              <a:buFont typeface="Arial" panose="020B0604020202020204" pitchFamily="34" charset="0"/>
              <a:buChar char="-"/>
            </a:pPr>
            <a:endParaRPr lang="nl-BE" sz="1400" dirty="0">
              <a:latin typeface="+mn-lt"/>
            </a:endParaRPr>
          </a:p>
          <a:p>
            <a:pPr marL="171450" indent="-171450" algn="just">
              <a:buFont typeface="Arial" panose="020B0604020202020204" pitchFamily="34" charset="0"/>
              <a:buChar char="-"/>
            </a:pPr>
            <a:r>
              <a:rPr lang="en-US" sz="1400" dirty="0">
                <a:latin typeface="+mn-lt"/>
              </a:rPr>
              <a:t>…</a:t>
            </a:r>
          </a:p>
          <a:p>
            <a:pPr marL="171450" indent="-171450" algn="just">
              <a:buFont typeface="Arial" panose="020B0604020202020204" pitchFamily="34" charset="0"/>
              <a:buChar char="-"/>
            </a:pPr>
            <a:endParaRPr lang="en-US" sz="1100" dirty="0">
              <a:solidFill>
                <a:srgbClr val="0070C0"/>
              </a:solidFill>
            </a:endParaRPr>
          </a:p>
        </p:txBody>
      </p:sp>
      <p:sp>
        <p:nvSpPr>
          <p:cNvPr id="12" name="Text Placeholder 2"/>
          <p:cNvSpPr txBox="1">
            <a:spLocks/>
          </p:cNvSpPr>
          <p:nvPr/>
        </p:nvSpPr>
        <p:spPr>
          <a:xfrm>
            <a:off x="8616280" y="135512"/>
            <a:ext cx="321629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5: </a:t>
            </a:r>
            <a:r>
              <a:rPr lang="en-GB" sz="900" kern="0" dirty="0" err="1">
                <a:latin typeface="Calibri" panose="020F0502020204030204" pitchFamily="34" charset="0"/>
                <a:cs typeface="Calibri" panose="020F0502020204030204" pitchFamily="34" charset="0"/>
              </a:rPr>
              <a:t>Opstelling</a:t>
            </a:r>
            <a:r>
              <a:rPr lang="en-GB" sz="900" kern="0" dirty="0">
                <a:latin typeface="Calibri" panose="020F0502020204030204" pitchFamily="34" charset="0"/>
                <a:cs typeface="Calibri" panose="020F0502020204030204" pitchFamily="34" charset="0"/>
              </a:rPr>
              <a:t> van de </a:t>
            </a:r>
            <a:r>
              <a:rPr lang="en-GB" sz="900" kern="0" dirty="0" err="1">
                <a:latin typeface="Calibri" panose="020F0502020204030204" pitchFamily="34" charset="0"/>
                <a:cs typeface="Calibri" panose="020F0502020204030204" pitchFamily="34" charset="0"/>
              </a:rPr>
              <a:t>kijkuit</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voorafgaande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testen</a:t>
            </a:r>
            <a:endParaRPr lang="en-GB" sz="900" kern="0" dirty="0">
              <a:latin typeface="Calibri" panose="020F0502020204030204" pitchFamily="34" charset="0"/>
              <a:cs typeface="Calibri" panose="020F0502020204030204" pitchFamily="34" charset="0"/>
            </a:endParaRPr>
          </a:p>
        </p:txBody>
      </p:sp>
      <p:sp>
        <p:nvSpPr>
          <p:cNvPr id="13" name="Title 1"/>
          <p:cNvSpPr txBox="1">
            <a:spLocks/>
          </p:cNvSpPr>
          <p:nvPr/>
        </p:nvSpPr>
        <p:spPr bwMode="auto">
          <a:xfrm>
            <a:off x="1415480" y="573354"/>
            <a:ext cx="8064500" cy="506413"/>
          </a:xfrm>
          <a:prstGeom prst="rect">
            <a:avLst/>
          </a:prstGeom>
          <a:noFill/>
          <a:ln w="9525">
            <a:noFill/>
            <a:miter lim="800000"/>
            <a:headEnd/>
            <a:tailEnd/>
          </a:ln>
          <a:effectLst/>
        </p:spPr>
        <p:txBody>
          <a:bodyPr lIns="0" tIns="0" rIns="0" bIns="0"/>
          <a:lstStyle/>
          <a:p>
            <a:pPr marL="895350" indent="-895350">
              <a:defRPr/>
            </a:pPr>
            <a:r>
              <a:rPr lang="en-US" sz="2000" b="1" kern="0" dirty="0" err="1">
                <a:solidFill>
                  <a:srgbClr val="0070C0"/>
                </a:solidFill>
                <a:latin typeface="+mj-lt"/>
                <a:ea typeface="+mj-ea"/>
                <a:cs typeface="+mj-cs"/>
              </a:rPr>
              <a:t>Waarom</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testen</a:t>
            </a:r>
            <a:r>
              <a:rPr lang="en-US" sz="2000" b="1" kern="0" dirty="0">
                <a:solidFill>
                  <a:srgbClr val="0070C0"/>
                </a:solidFill>
                <a:latin typeface="+mj-lt"/>
                <a:ea typeface="+mj-ea"/>
                <a:cs typeface="+mj-cs"/>
              </a:rPr>
              <a:t>?</a:t>
            </a:r>
          </a:p>
        </p:txBody>
      </p:sp>
      <p:sp>
        <p:nvSpPr>
          <p:cNvPr id="5" name="Ovaal 21"/>
          <p:cNvSpPr>
            <a:spLocks noChangeAspect="1"/>
          </p:cNvSpPr>
          <p:nvPr/>
        </p:nvSpPr>
        <p:spPr bwMode="auto">
          <a:xfrm>
            <a:off x="479376" y="552148"/>
            <a:ext cx="807461" cy="807461"/>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3200" b="1" dirty="0">
                <a:solidFill>
                  <a:schemeClr val="bg1"/>
                </a:solidFill>
                <a:latin typeface="Arial" charset="0"/>
                <a:cs typeface="Arial" charset="0"/>
              </a:rPr>
              <a:t>5</a:t>
            </a:r>
            <a:endParaRPr lang="nl-BE" sz="3200" b="1" dirty="0">
              <a:solidFill>
                <a:schemeClr val="bg1"/>
              </a:solidFill>
              <a:latin typeface="Arial" charset="0"/>
              <a:cs typeface="Arial" charset="0"/>
            </a:endParaRPr>
          </a:p>
        </p:txBody>
      </p:sp>
    </p:spTree>
    <p:extLst>
      <p:ext uri="{BB962C8B-B14F-4D97-AF65-F5344CB8AC3E}">
        <p14:creationId xmlns:p14="http://schemas.microsoft.com/office/powerpoint/2010/main" val="1268196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265212" y="203798"/>
            <a:ext cx="1995023" cy="576064"/>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6" name="Title 1"/>
          <p:cNvSpPr txBox="1">
            <a:spLocks/>
          </p:cNvSpPr>
          <p:nvPr/>
        </p:nvSpPr>
        <p:spPr bwMode="auto">
          <a:xfrm>
            <a:off x="911424" y="491830"/>
            <a:ext cx="8064500" cy="4702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0070C0"/>
                </a:solidFill>
                <a:latin typeface="+mj-lt"/>
                <a:ea typeface="+mj-ea"/>
                <a:cs typeface="+mj-cs"/>
              </a:defRPr>
            </a:lvl1pPr>
            <a:lvl2pPr algn="l" rtl="0" eaLnBrk="0" fontAlgn="base" hangingPunct="0">
              <a:spcBef>
                <a:spcPct val="0"/>
              </a:spcBef>
              <a:spcAft>
                <a:spcPct val="0"/>
              </a:spcAft>
              <a:defRPr sz="2800" b="1">
                <a:solidFill>
                  <a:srgbClr val="0070C0"/>
                </a:solidFill>
                <a:latin typeface="Arial" charset="0"/>
                <a:cs typeface="Arial" charset="0"/>
              </a:defRPr>
            </a:lvl2pPr>
            <a:lvl3pPr algn="l" rtl="0" eaLnBrk="0" fontAlgn="base" hangingPunct="0">
              <a:spcBef>
                <a:spcPct val="0"/>
              </a:spcBef>
              <a:spcAft>
                <a:spcPct val="0"/>
              </a:spcAft>
              <a:defRPr sz="2800" b="1">
                <a:solidFill>
                  <a:srgbClr val="0070C0"/>
                </a:solidFill>
                <a:latin typeface="Arial" charset="0"/>
                <a:cs typeface="Arial" charset="0"/>
              </a:defRPr>
            </a:lvl3pPr>
            <a:lvl4pPr algn="l" rtl="0" eaLnBrk="0" fontAlgn="base" hangingPunct="0">
              <a:spcBef>
                <a:spcPct val="0"/>
              </a:spcBef>
              <a:spcAft>
                <a:spcPct val="0"/>
              </a:spcAft>
              <a:defRPr sz="2800" b="1">
                <a:solidFill>
                  <a:srgbClr val="0070C0"/>
                </a:solidFill>
                <a:latin typeface="Arial" charset="0"/>
                <a:cs typeface="Arial" charset="0"/>
              </a:defRPr>
            </a:lvl4pPr>
            <a:lvl5pPr algn="l" rtl="0" eaLnBrk="0" fontAlgn="base" hangingPunct="0">
              <a:spcBef>
                <a:spcPct val="0"/>
              </a:spcBef>
              <a:spcAft>
                <a:spcPct val="0"/>
              </a:spcAft>
              <a:defRPr sz="2800" b="1">
                <a:solidFill>
                  <a:srgbClr val="0070C0"/>
                </a:solidFill>
                <a:latin typeface="Arial" charset="0"/>
                <a:cs typeface="Arial" charset="0"/>
              </a:defRPr>
            </a:lvl5pPr>
            <a:lvl6pPr marL="457200" algn="l" rtl="0" eaLnBrk="1" fontAlgn="base" hangingPunct="1">
              <a:spcBef>
                <a:spcPct val="0"/>
              </a:spcBef>
              <a:spcAft>
                <a:spcPct val="0"/>
              </a:spcAft>
              <a:defRPr sz="3200" b="1">
                <a:solidFill>
                  <a:schemeClr val="tx2"/>
                </a:solidFill>
                <a:latin typeface="Arial" charset="0"/>
                <a:cs typeface="Arial" charset="0"/>
              </a:defRPr>
            </a:lvl6pPr>
            <a:lvl7pPr marL="914400" algn="l" rtl="0" eaLnBrk="1" fontAlgn="base" hangingPunct="1">
              <a:spcBef>
                <a:spcPct val="0"/>
              </a:spcBef>
              <a:spcAft>
                <a:spcPct val="0"/>
              </a:spcAft>
              <a:defRPr sz="3200" b="1">
                <a:solidFill>
                  <a:schemeClr val="tx2"/>
                </a:solidFill>
                <a:latin typeface="Arial" charset="0"/>
                <a:cs typeface="Arial" charset="0"/>
              </a:defRPr>
            </a:lvl7pPr>
            <a:lvl8pPr marL="1371600" algn="l" rtl="0" eaLnBrk="1" fontAlgn="base" hangingPunct="1">
              <a:spcBef>
                <a:spcPct val="0"/>
              </a:spcBef>
              <a:spcAft>
                <a:spcPct val="0"/>
              </a:spcAft>
              <a:defRPr sz="3200" b="1">
                <a:solidFill>
                  <a:schemeClr val="tx2"/>
                </a:solidFill>
                <a:latin typeface="Arial" charset="0"/>
                <a:cs typeface="Arial" charset="0"/>
              </a:defRPr>
            </a:lvl8pPr>
            <a:lvl9pPr marL="1828800" algn="l" rtl="0" eaLnBrk="1" fontAlgn="base" hangingPunct="1">
              <a:spcBef>
                <a:spcPct val="0"/>
              </a:spcBef>
              <a:spcAft>
                <a:spcPct val="0"/>
              </a:spcAft>
              <a:defRPr sz="3200" b="1">
                <a:solidFill>
                  <a:schemeClr val="tx2"/>
                </a:solidFill>
                <a:latin typeface="Arial" charset="0"/>
                <a:cs typeface="Arial" charset="0"/>
              </a:defRPr>
            </a:lvl9pPr>
          </a:lstStyle>
          <a:p>
            <a:pPr marL="266700" indent="-266700" eaLnBrk="1" hangingPunct="1">
              <a:tabLst>
                <a:tab pos="447675" algn="l"/>
              </a:tabLst>
            </a:pPr>
            <a:r>
              <a:rPr lang="en-US" sz="2000" kern="0" dirty="0" err="1"/>
              <a:t>Testen</a:t>
            </a:r>
            <a:r>
              <a:rPr lang="en-US" sz="2000" kern="0" dirty="0"/>
              <a:t> van </a:t>
            </a:r>
            <a:r>
              <a:rPr lang="en-US" sz="2000" kern="0" dirty="0" err="1"/>
              <a:t>zichtbaarheid</a:t>
            </a:r>
            <a:r>
              <a:rPr lang="en-US" sz="2000" kern="0" dirty="0"/>
              <a:t> </a:t>
            </a:r>
            <a:r>
              <a:rPr lang="en-US" sz="2000" kern="0" dirty="0" err="1"/>
              <a:t>en</a:t>
            </a:r>
            <a:r>
              <a:rPr lang="en-US" sz="2000" kern="0" dirty="0"/>
              <a:t> </a:t>
            </a:r>
            <a:r>
              <a:rPr lang="en-US" sz="2000" kern="0" dirty="0" err="1"/>
              <a:t>hoorbaarheid</a:t>
            </a:r>
            <a:endParaRPr lang="en-US" sz="1800" kern="0" dirty="0"/>
          </a:p>
        </p:txBody>
      </p:sp>
      <p:pic>
        <p:nvPicPr>
          <p:cNvPr id="1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04501" y="5433796"/>
            <a:ext cx="1321669" cy="82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122"/>
          <p:cNvSpPr>
            <a:spLocks noChangeArrowheads="1"/>
          </p:cNvSpPr>
          <p:nvPr/>
        </p:nvSpPr>
        <p:spPr bwMode="auto">
          <a:xfrm>
            <a:off x="2423592" y="5406313"/>
            <a:ext cx="3968430" cy="594532"/>
          </a:xfrm>
          <a:prstGeom prst="roundRect">
            <a:avLst>
              <a:gd name="adj" fmla="val 16667"/>
            </a:avLst>
          </a:prstGeom>
          <a:solidFill>
            <a:schemeClr val="bg1"/>
          </a:solidFill>
          <a:ln w="31750" algn="ctr">
            <a:solidFill>
              <a:schemeClr val="accent2"/>
            </a:solidFill>
            <a:round/>
            <a:headEnd/>
            <a:tailEnd/>
          </a:ln>
        </p:spPr>
        <p:txBody>
          <a:bodyPr lIns="36000" rIns="360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nl-BE" altLang="en-US" sz="800" dirty="0"/>
              <a:t>Als alle testen een      hebben gekregen, is de kijkuit klaar om het beveiligingssysteem  toe te passen (OK).</a:t>
            </a:r>
          </a:p>
          <a:p>
            <a:pPr algn="just" eaLnBrk="1" hangingPunct="1"/>
            <a:r>
              <a:rPr lang="nl-BE" altLang="en-US" sz="800" dirty="0"/>
              <a:t>Let op : de testen om de tijd van vrijmaking na te kijken moeten nog uitgevoerd worden.	 </a:t>
            </a:r>
          </a:p>
        </p:txBody>
      </p:sp>
      <p:pic>
        <p:nvPicPr>
          <p:cNvPr id="11" name="Picture 11" descr="D:\Documents And Settings\GQR7802\Local Settings\Temporary Internet Files\Content.IE5\HNYX0581\MC9004413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5720" y="5413678"/>
            <a:ext cx="239838" cy="19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
          <p:cNvSpPr txBox="1">
            <a:spLocks/>
          </p:cNvSpPr>
          <p:nvPr/>
        </p:nvSpPr>
        <p:spPr>
          <a:xfrm>
            <a:off x="8617476" y="203798"/>
            <a:ext cx="321629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5: </a:t>
            </a:r>
            <a:r>
              <a:rPr lang="en-GB" sz="900" kern="0" dirty="0" err="1">
                <a:latin typeface="Calibri" panose="020F0502020204030204" pitchFamily="34" charset="0"/>
                <a:cs typeface="Calibri" panose="020F0502020204030204" pitchFamily="34" charset="0"/>
              </a:rPr>
              <a:t>Opstelling</a:t>
            </a:r>
            <a:r>
              <a:rPr lang="en-GB" sz="900" kern="0" dirty="0">
                <a:latin typeface="Calibri" panose="020F0502020204030204" pitchFamily="34" charset="0"/>
                <a:cs typeface="Calibri" panose="020F0502020204030204" pitchFamily="34" charset="0"/>
              </a:rPr>
              <a:t> van de </a:t>
            </a:r>
            <a:r>
              <a:rPr lang="en-GB" sz="900" kern="0" dirty="0" err="1">
                <a:latin typeface="Calibri" panose="020F0502020204030204" pitchFamily="34" charset="0"/>
                <a:cs typeface="Calibri" panose="020F0502020204030204" pitchFamily="34" charset="0"/>
              </a:rPr>
              <a:t>kijkuit</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voorafgaande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testen</a:t>
            </a:r>
            <a:endParaRPr lang="en-GB" sz="900" kern="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050" y="4941168"/>
            <a:ext cx="660073" cy="1556792"/>
          </a:xfrm>
          <a:prstGeom prst="rect">
            <a:avLst/>
          </a:prstGeom>
        </p:spPr>
      </p:pic>
      <p:sp>
        <p:nvSpPr>
          <p:cNvPr id="25" name="Rectangular Callout 50"/>
          <p:cNvSpPr>
            <a:spLocks noChangeArrowheads="1"/>
          </p:cNvSpPr>
          <p:nvPr/>
        </p:nvSpPr>
        <p:spPr bwMode="auto">
          <a:xfrm>
            <a:off x="7952088" y="4710095"/>
            <a:ext cx="504825" cy="215900"/>
          </a:xfrm>
          <a:prstGeom prst="wedgeRectCallout">
            <a:avLst>
              <a:gd name="adj1" fmla="val -83112"/>
              <a:gd name="adj2" fmla="val 146473"/>
            </a:avLst>
          </a:prstGeom>
          <a:solidFill>
            <a:srgbClr val="92D050"/>
          </a:solidFill>
          <a:ln w="31750" algn="ctr">
            <a:solidFill>
              <a:srgbClr val="92D050"/>
            </a:solidFill>
            <a:round/>
            <a:headEnd/>
            <a:tailEnd/>
          </a:ln>
        </p:spPr>
        <p:txBody>
          <a:bodyPr wrap="none" anchor="ctr"/>
          <a:lstStyle/>
          <a:p>
            <a:pPr algn="ctr"/>
            <a:r>
              <a:rPr lang="en-US" sz="1200" b="1" dirty="0">
                <a:solidFill>
                  <a:schemeClr val="bg1"/>
                </a:solidFill>
              </a:rPr>
              <a:t>OK!</a:t>
            </a:r>
            <a:endParaRPr lang="nl-BE" sz="1200" b="1" dirty="0">
              <a:solidFill>
                <a:schemeClr val="bg1"/>
              </a:solidFill>
            </a:endParaRPr>
          </a:p>
        </p:txBody>
      </p:sp>
      <p:pic>
        <p:nvPicPr>
          <p:cNvPr id="4" name="Picture 3"/>
          <p:cNvPicPr>
            <a:picLocks noChangeAspect="1"/>
          </p:cNvPicPr>
          <p:nvPr/>
        </p:nvPicPr>
        <p:blipFill>
          <a:blip r:embed="rId5"/>
          <a:stretch>
            <a:fillRect/>
          </a:stretch>
        </p:blipFill>
        <p:spPr>
          <a:xfrm>
            <a:off x="2192887" y="984734"/>
            <a:ext cx="5693236" cy="4383960"/>
          </a:xfrm>
          <a:prstGeom prst="rect">
            <a:avLst/>
          </a:prstGeom>
        </p:spPr>
      </p:pic>
    </p:spTree>
    <p:extLst>
      <p:ext uri="{BB962C8B-B14F-4D97-AF65-F5344CB8AC3E}">
        <p14:creationId xmlns:p14="http://schemas.microsoft.com/office/powerpoint/2010/main" val="47910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1" descr="D:\Documents And Settings\GQR7802\Local Settings\Temporary Internet Files\Content.IE5\HNYX0581\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70369" y="3445496"/>
            <a:ext cx="371392" cy="30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Placeholder 2"/>
          <p:cNvSpPr txBox="1">
            <a:spLocks/>
          </p:cNvSpPr>
          <p:nvPr/>
        </p:nvSpPr>
        <p:spPr>
          <a:xfrm>
            <a:off x="8555719" y="203588"/>
            <a:ext cx="321629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5: </a:t>
            </a:r>
            <a:r>
              <a:rPr lang="en-GB" sz="900" kern="0" dirty="0" err="1">
                <a:latin typeface="Calibri" panose="020F0502020204030204" pitchFamily="34" charset="0"/>
                <a:cs typeface="Calibri" panose="020F0502020204030204" pitchFamily="34" charset="0"/>
              </a:rPr>
              <a:t>Opstelling</a:t>
            </a:r>
            <a:r>
              <a:rPr lang="en-GB" sz="900" kern="0" dirty="0">
                <a:latin typeface="Calibri" panose="020F0502020204030204" pitchFamily="34" charset="0"/>
                <a:cs typeface="Calibri" panose="020F0502020204030204" pitchFamily="34" charset="0"/>
              </a:rPr>
              <a:t> van de </a:t>
            </a:r>
            <a:r>
              <a:rPr lang="en-GB" sz="900" kern="0" dirty="0" err="1">
                <a:latin typeface="Calibri" panose="020F0502020204030204" pitchFamily="34" charset="0"/>
                <a:cs typeface="Calibri" panose="020F0502020204030204" pitchFamily="34" charset="0"/>
              </a:rPr>
              <a:t>kijkuit</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voorafgaande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testen</a:t>
            </a:r>
            <a:endParaRPr lang="en-GB" sz="900" kern="0" dirty="0">
              <a:latin typeface="Calibri" panose="020F0502020204030204" pitchFamily="34" charset="0"/>
              <a:cs typeface="Calibri" panose="020F0502020204030204" pitchFamily="34" charset="0"/>
            </a:endParaRPr>
          </a:p>
        </p:txBody>
      </p:sp>
      <p:sp>
        <p:nvSpPr>
          <p:cNvPr id="31" name="Rounded Rectangle 30"/>
          <p:cNvSpPr/>
          <p:nvPr/>
        </p:nvSpPr>
        <p:spPr bwMode="auto">
          <a:xfrm>
            <a:off x="1974112" y="1413986"/>
            <a:ext cx="8164141" cy="790878"/>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fr-BE" sz="1600" dirty="0">
                <a:latin typeface="+mn-lt"/>
              </a:rPr>
              <a:t>Indien de </a:t>
            </a:r>
            <a:r>
              <a:rPr lang="fr-BE" sz="1600" dirty="0" err="1">
                <a:latin typeface="+mn-lt"/>
              </a:rPr>
              <a:t>bewegingen</a:t>
            </a:r>
            <a:r>
              <a:rPr lang="fr-BE" sz="1600" dirty="0">
                <a:latin typeface="+mn-lt"/>
              </a:rPr>
              <a:t> </a:t>
            </a:r>
            <a:r>
              <a:rPr lang="fr-BE" sz="1600" dirty="0" err="1">
                <a:latin typeface="+mn-lt"/>
              </a:rPr>
              <a:t>worden</a:t>
            </a:r>
            <a:r>
              <a:rPr lang="fr-BE" sz="1600" dirty="0">
                <a:latin typeface="+mn-lt"/>
              </a:rPr>
              <a:t> </a:t>
            </a:r>
            <a:r>
              <a:rPr lang="fr-BE" sz="1600" dirty="0" err="1">
                <a:latin typeface="+mn-lt"/>
              </a:rPr>
              <a:t>aangekondigd</a:t>
            </a:r>
            <a:r>
              <a:rPr lang="fr-BE" sz="1600" dirty="0">
                <a:latin typeface="+mn-lt"/>
              </a:rPr>
              <a:t> </a:t>
            </a:r>
            <a:r>
              <a:rPr lang="fr-BE" sz="1600" dirty="0" err="1">
                <a:latin typeface="+mn-lt"/>
              </a:rPr>
              <a:t>door</a:t>
            </a:r>
            <a:r>
              <a:rPr lang="fr-BE" sz="1600" dirty="0">
                <a:latin typeface="+mn-lt"/>
              </a:rPr>
              <a:t> </a:t>
            </a:r>
            <a:r>
              <a:rPr lang="fr-BE" sz="1600" dirty="0" err="1">
                <a:latin typeface="+mn-lt"/>
              </a:rPr>
              <a:t>middel</a:t>
            </a:r>
            <a:r>
              <a:rPr lang="fr-BE" sz="1600" dirty="0">
                <a:latin typeface="+mn-lt"/>
              </a:rPr>
              <a:t> van </a:t>
            </a:r>
            <a:r>
              <a:rPr lang="fr-BE" sz="1600" dirty="0" err="1">
                <a:latin typeface="+mn-lt"/>
              </a:rPr>
              <a:t>geluidsseinen</a:t>
            </a:r>
            <a:r>
              <a:rPr lang="fr-BE" sz="1600" dirty="0">
                <a:latin typeface="+mn-lt"/>
              </a:rPr>
              <a:t> </a:t>
            </a:r>
            <a:r>
              <a:rPr lang="fr-BE" sz="1600" dirty="0" err="1">
                <a:latin typeface="+mn-lt"/>
              </a:rPr>
              <a:t>is</a:t>
            </a:r>
            <a:r>
              <a:rPr lang="fr-BE" sz="1600" dirty="0">
                <a:latin typeface="+mn-lt"/>
              </a:rPr>
              <a:t> </a:t>
            </a:r>
            <a:r>
              <a:rPr lang="fr-BE" sz="1600" dirty="0" err="1">
                <a:latin typeface="+mn-lt"/>
              </a:rPr>
              <a:t>een</a:t>
            </a:r>
            <a:r>
              <a:rPr lang="fr-BE" sz="1600" dirty="0">
                <a:latin typeface="+mn-lt"/>
              </a:rPr>
              <a:t> </a:t>
            </a:r>
            <a:r>
              <a:rPr lang="fr-BE" sz="1600" b="1" dirty="0" err="1">
                <a:latin typeface="+mn-lt"/>
              </a:rPr>
              <a:t>voldoende</a:t>
            </a:r>
            <a:r>
              <a:rPr lang="fr-BE" sz="1600" b="1" dirty="0">
                <a:latin typeface="+mn-lt"/>
              </a:rPr>
              <a:t> </a:t>
            </a:r>
            <a:r>
              <a:rPr lang="fr-BE" sz="1600" b="1" dirty="0" err="1">
                <a:latin typeface="+mn-lt"/>
              </a:rPr>
              <a:t>hoorbaarheid</a:t>
            </a:r>
            <a:r>
              <a:rPr lang="fr-BE" sz="1600" dirty="0">
                <a:latin typeface="+mn-lt"/>
              </a:rPr>
              <a:t> </a:t>
            </a:r>
            <a:r>
              <a:rPr lang="fr-BE" sz="1600" dirty="0" err="1">
                <a:latin typeface="+mn-lt"/>
              </a:rPr>
              <a:t>vereist</a:t>
            </a:r>
            <a:r>
              <a:rPr lang="fr-BE" sz="1600" dirty="0">
                <a:latin typeface="+mn-lt"/>
              </a:rPr>
              <a:t>, </a:t>
            </a:r>
            <a:r>
              <a:rPr lang="fr-BE" sz="1600" dirty="0" err="1">
                <a:latin typeface="+mn-lt"/>
              </a:rPr>
              <a:t>rekening</a:t>
            </a:r>
            <a:r>
              <a:rPr lang="fr-BE" sz="1600" dirty="0">
                <a:latin typeface="+mn-lt"/>
              </a:rPr>
              <a:t> </a:t>
            </a:r>
            <a:r>
              <a:rPr lang="fr-BE" sz="1600" dirty="0" err="1">
                <a:latin typeface="+mn-lt"/>
              </a:rPr>
              <a:t>houdend</a:t>
            </a:r>
            <a:r>
              <a:rPr lang="fr-BE" sz="1600" dirty="0">
                <a:latin typeface="+mn-lt"/>
              </a:rPr>
              <a:t> met de </a:t>
            </a:r>
            <a:r>
              <a:rPr lang="fr-BE" sz="1600" dirty="0" err="1">
                <a:latin typeface="+mn-lt"/>
              </a:rPr>
              <a:t>afstand</a:t>
            </a:r>
            <a:r>
              <a:rPr lang="fr-BE" sz="1600" dirty="0">
                <a:latin typeface="+mn-lt"/>
              </a:rPr>
              <a:t> </a:t>
            </a:r>
            <a:r>
              <a:rPr lang="fr-BE" sz="1600" dirty="0" err="1">
                <a:latin typeface="+mn-lt"/>
              </a:rPr>
              <a:t>vanwaar</a:t>
            </a:r>
            <a:r>
              <a:rPr lang="fr-BE" sz="1600" dirty="0">
                <a:latin typeface="+mn-lt"/>
              </a:rPr>
              <a:t> het sein </a:t>
            </a:r>
            <a:r>
              <a:rPr lang="fr-BE" sz="1600" dirty="0" err="1">
                <a:latin typeface="+mn-lt"/>
              </a:rPr>
              <a:t>wordt</a:t>
            </a:r>
            <a:r>
              <a:rPr lang="fr-BE" sz="1600" dirty="0">
                <a:latin typeface="+mn-lt"/>
              </a:rPr>
              <a:t> </a:t>
            </a:r>
            <a:r>
              <a:rPr lang="fr-BE" sz="1600" dirty="0" err="1">
                <a:latin typeface="+mn-lt"/>
              </a:rPr>
              <a:t>gegeven</a:t>
            </a:r>
            <a:r>
              <a:rPr lang="fr-BE" sz="1600" dirty="0">
                <a:latin typeface="+mn-lt"/>
              </a:rPr>
              <a:t> en met het </a:t>
            </a:r>
            <a:r>
              <a:rPr lang="fr-BE" sz="1600" dirty="0" err="1">
                <a:latin typeface="+mn-lt"/>
              </a:rPr>
              <a:t>lawaai</a:t>
            </a:r>
            <a:r>
              <a:rPr lang="fr-BE" sz="1600" dirty="0">
                <a:latin typeface="+mn-lt"/>
              </a:rPr>
              <a:t> van de </a:t>
            </a:r>
            <a:r>
              <a:rPr lang="fr-BE" sz="1600" dirty="0" err="1">
                <a:latin typeface="+mn-lt"/>
              </a:rPr>
              <a:t>omgeving</a:t>
            </a:r>
            <a:r>
              <a:rPr lang="fr-BE" sz="1600" dirty="0">
                <a:latin typeface="+mn-lt"/>
              </a:rPr>
              <a:t>.</a:t>
            </a:r>
          </a:p>
        </p:txBody>
      </p:sp>
      <p:sp>
        <p:nvSpPr>
          <p:cNvPr id="32" name="Title 1"/>
          <p:cNvSpPr txBox="1">
            <a:spLocks/>
          </p:cNvSpPr>
          <p:nvPr/>
        </p:nvSpPr>
        <p:spPr bwMode="auto">
          <a:xfrm>
            <a:off x="911424" y="489760"/>
            <a:ext cx="6192688" cy="356169"/>
          </a:xfrm>
          <a:prstGeom prst="rect">
            <a:avLst/>
          </a:prstGeom>
          <a:noFill/>
          <a:ln w="9525">
            <a:noFill/>
            <a:miter lim="800000"/>
            <a:headEnd/>
            <a:tailEnd/>
          </a:ln>
          <a:effectLst/>
        </p:spPr>
        <p:txBody>
          <a:bodyPr lIns="0" tIns="0" rIns="0" bIns="0"/>
          <a:lstStyle/>
          <a:p>
            <a:pPr marL="447675" indent="-447675">
              <a:defRPr/>
            </a:pPr>
            <a:r>
              <a:rPr lang="en-US" b="1" kern="0" dirty="0" err="1">
                <a:solidFill>
                  <a:srgbClr val="0070C0"/>
                </a:solidFill>
                <a:latin typeface="+mj-lt"/>
                <a:ea typeface="+mj-ea"/>
                <a:cs typeface="+mj-cs"/>
              </a:rPr>
              <a:t>Gehoor</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en</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zichtbaarheidsvoorwaarden</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bij</a:t>
            </a:r>
            <a:r>
              <a:rPr lang="en-US" b="1" kern="0" dirty="0">
                <a:solidFill>
                  <a:srgbClr val="0070C0"/>
                </a:solidFill>
                <a:latin typeface="+mj-lt"/>
                <a:ea typeface="+mj-ea"/>
                <a:cs typeface="+mj-cs"/>
              </a:rPr>
              <a:t> start </a:t>
            </a:r>
            <a:r>
              <a:rPr lang="en-US" b="1" kern="0" dirty="0" err="1">
                <a:solidFill>
                  <a:srgbClr val="0070C0"/>
                </a:solidFill>
                <a:latin typeface="+mj-lt"/>
                <a:ea typeface="+mj-ea"/>
                <a:cs typeface="+mj-cs"/>
              </a:rPr>
              <a:t>werken</a:t>
            </a:r>
            <a:r>
              <a:rPr lang="en-US" b="1" kern="0" dirty="0">
                <a:solidFill>
                  <a:srgbClr val="0070C0"/>
                </a:solidFill>
                <a:latin typeface="+mj-lt"/>
                <a:ea typeface="+mj-ea"/>
                <a:cs typeface="+mj-cs"/>
              </a:rPr>
              <a:t> / </a:t>
            </a:r>
            <a:r>
              <a:rPr lang="en-US" b="1" kern="0" dirty="0" err="1">
                <a:solidFill>
                  <a:srgbClr val="0070C0"/>
                </a:solidFill>
                <a:latin typeface="+mj-lt"/>
                <a:ea typeface="+mj-ea"/>
                <a:cs typeface="+mj-cs"/>
              </a:rPr>
              <a:t>testen</a:t>
            </a:r>
            <a:r>
              <a:rPr lang="en-US" b="1" kern="0" dirty="0">
                <a:solidFill>
                  <a:srgbClr val="0070C0"/>
                </a:solidFill>
                <a:latin typeface="+mj-lt"/>
                <a:ea typeface="+mj-ea"/>
                <a:cs typeface="+mj-cs"/>
              </a:rPr>
              <a:t>)</a:t>
            </a:r>
          </a:p>
        </p:txBody>
      </p:sp>
      <p:sp>
        <p:nvSpPr>
          <p:cNvPr id="37" name="Rounded Rectangle 36"/>
          <p:cNvSpPr/>
          <p:nvPr/>
        </p:nvSpPr>
        <p:spPr bwMode="auto">
          <a:xfrm>
            <a:off x="1974111" y="3092216"/>
            <a:ext cx="8164141" cy="1128873"/>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fr-BE" sz="1600" dirty="0">
                <a:latin typeface="+mn-lt"/>
              </a:rPr>
              <a:t>Elk </a:t>
            </a:r>
            <a:r>
              <a:rPr lang="fr-BE" sz="1600" dirty="0" err="1">
                <a:latin typeface="+mn-lt"/>
              </a:rPr>
              <a:t>werk</a:t>
            </a:r>
            <a:r>
              <a:rPr lang="fr-BE" sz="1600" dirty="0">
                <a:latin typeface="+mn-lt"/>
              </a:rPr>
              <a:t> in </a:t>
            </a:r>
            <a:r>
              <a:rPr lang="fr-BE" sz="1600" dirty="0" err="1">
                <a:latin typeface="+mn-lt"/>
              </a:rPr>
              <a:t>sporen</a:t>
            </a:r>
            <a:r>
              <a:rPr lang="fr-BE" sz="1600" dirty="0">
                <a:latin typeface="+mn-lt"/>
              </a:rPr>
              <a:t> in </a:t>
            </a:r>
            <a:r>
              <a:rPr lang="fr-BE" sz="1600" dirty="0" err="1">
                <a:latin typeface="+mn-lt"/>
              </a:rPr>
              <a:t>dienst</a:t>
            </a:r>
            <a:r>
              <a:rPr lang="fr-BE" sz="1600" dirty="0">
                <a:latin typeface="+mn-lt"/>
              </a:rPr>
              <a:t> </a:t>
            </a:r>
            <a:r>
              <a:rPr lang="fr-BE" sz="1600" dirty="0" err="1">
                <a:latin typeface="+mn-lt"/>
              </a:rPr>
              <a:t>vergt</a:t>
            </a:r>
            <a:r>
              <a:rPr lang="fr-BE" sz="1600" dirty="0">
                <a:latin typeface="+mn-lt"/>
              </a:rPr>
              <a:t> </a:t>
            </a:r>
            <a:r>
              <a:rPr lang="fr-BE" sz="1600" dirty="0" err="1">
                <a:latin typeface="+mn-lt"/>
              </a:rPr>
              <a:t>een</a:t>
            </a:r>
            <a:r>
              <a:rPr lang="fr-BE" sz="1600" dirty="0">
                <a:latin typeface="+mn-lt"/>
              </a:rPr>
              <a:t> </a:t>
            </a:r>
            <a:r>
              <a:rPr lang="fr-BE" sz="1600" b="1" dirty="0" err="1">
                <a:latin typeface="+mn-lt"/>
              </a:rPr>
              <a:t>voldoende</a:t>
            </a:r>
            <a:r>
              <a:rPr lang="fr-BE" sz="1600" b="1" dirty="0">
                <a:latin typeface="+mn-lt"/>
              </a:rPr>
              <a:t> </a:t>
            </a:r>
            <a:r>
              <a:rPr lang="fr-BE" sz="1600" b="1" dirty="0" err="1">
                <a:latin typeface="+mn-lt"/>
              </a:rPr>
              <a:t>zichtbaarheid</a:t>
            </a:r>
            <a:r>
              <a:rPr lang="fr-BE" sz="1600" b="1" dirty="0">
                <a:latin typeface="+mn-lt"/>
              </a:rPr>
              <a:t> </a:t>
            </a:r>
            <a:r>
              <a:rPr lang="fr-BE" sz="1600" dirty="0">
                <a:latin typeface="+mn-lt"/>
              </a:rPr>
              <a:t>in de </a:t>
            </a:r>
            <a:r>
              <a:rPr lang="fr-BE" sz="1600" dirty="0" err="1">
                <a:latin typeface="+mn-lt"/>
              </a:rPr>
              <a:t>richtingen</a:t>
            </a:r>
            <a:r>
              <a:rPr lang="fr-BE" sz="1600" dirty="0">
                <a:latin typeface="+mn-lt"/>
              </a:rPr>
              <a:t> </a:t>
            </a:r>
            <a:r>
              <a:rPr lang="fr-BE" sz="1600" dirty="0" err="1">
                <a:latin typeface="+mn-lt"/>
              </a:rPr>
              <a:t>vanwaar</a:t>
            </a:r>
            <a:r>
              <a:rPr lang="fr-BE" sz="1600" dirty="0">
                <a:latin typeface="+mn-lt"/>
              </a:rPr>
              <a:t> de </a:t>
            </a:r>
            <a:r>
              <a:rPr lang="fr-BE" sz="1600" dirty="0" err="1">
                <a:latin typeface="+mn-lt"/>
              </a:rPr>
              <a:t>bewegingen</a:t>
            </a:r>
            <a:r>
              <a:rPr lang="fr-BE" sz="1600" dirty="0">
                <a:latin typeface="+mn-lt"/>
              </a:rPr>
              <a:t> </a:t>
            </a:r>
            <a:r>
              <a:rPr lang="fr-BE" sz="1600" dirty="0" err="1">
                <a:latin typeface="+mn-lt"/>
              </a:rPr>
              <a:t>kunnen</a:t>
            </a:r>
            <a:r>
              <a:rPr lang="fr-BE" sz="1600" dirty="0">
                <a:latin typeface="+mn-lt"/>
              </a:rPr>
              <a:t> </a:t>
            </a:r>
            <a:r>
              <a:rPr lang="fr-BE" sz="1600" dirty="0" err="1">
                <a:latin typeface="+mn-lt"/>
              </a:rPr>
              <a:t>komen</a:t>
            </a:r>
            <a:r>
              <a:rPr lang="fr-BE" sz="1600" dirty="0">
                <a:latin typeface="+mn-lt"/>
              </a:rPr>
              <a:t>. </a:t>
            </a:r>
          </a:p>
          <a:p>
            <a:pPr>
              <a:defRPr/>
            </a:pPr>
            <a:r>
              <a:rPr lang="fr-BE" sz="1600" dirty="0">
                <a:latin typeface="+mn-lt"/>
              </a:rPr>
              <a:t>De </a:t>
            </a:r>
            <a:r>
              <a:rPr lang="fr-BE" sz="1600" dirty="0" err="1">
                <a:latin typeface="+mn-lt"/>
              </a:rPr>
              <a:t>zichtbaarheid</a:t>
            </a:r>
            <a:r>
              <a:rPr lang="fr-BE" sz="1600" dirty="0">
                <a:latin typeface="+mn-lt"/>
              </a:rPr>
              <a:t> </a:t>
            </a:r>
            <a:r>
              <a:rPr lang="fr-BE" sz="1600" dirty="0" err="1">
                <a:latin typeface="+mn-lt"/>
              </a:rPr>
              <a:t>wordt</a:t>
            </a:r>
            <a:r>
              <a:rPr lang="fr-BE" sz="1600" dirty="0">
                <a:latin typeface="+mn-lt"/>
              </a:rPr>
              <a:t> </a:t>
            </a:r>
            <a:r>
              <a:rPr lang="fr-BE" sz="1600" dirty="0" err="1">
                <a:latin typeface="+mn-lt"/>
              </a:rPr>
              <a:t>als</a:t>
            </a:r>
            <a:r>
              <a:rPr lang="fr-BE" sz="1600" dirty="0">
                <a:latin typeface="+mn-lt"/>
              </a:rPr>
              <a:t> </a:t>
            </a:r>
            <a:r>
              <a:rPr lang="fr-BE" sz="1600" dirty="0" err="1">
                <a:latin typeface="+mn-lt"/>
              </a:rPr>
              <a:t>onvoldoende</a:t>
            </a:r>
            <a:r>
              <a:rPr lang="fr-BE" sz="1600" dirty="0">
                <a:latin typeface="+mn-lt"/>
              </a:rPr>
              <a:t> </a:t>
            </a:r>
            <a:r>
              <a:rPr lang="fr-BE" sz="1600" dirty="0" err="1">
                <a:latin typeface="+mn-lt"/>
              </a:rPr>
              <a:t>beschouwd</a:t>
            </a:r>
            <a:r>
              <a:rPr lang="fr-BE" sz="1600" dirty="0">
                <a:latin typeface="+mn-lt"/>
              </a:rPr>
              <a:t> indien </a:t>
            </a:r>
            <a:r>
              <a:rPr lang="fr-BE" sz="1600" dirty="0" err="1">
                <a:latin typeface="+mn-lt"/>
              </a:rPr>
              <a:t>regen</a:t>
            </a:r>
            <a:r>
              <a:rPr lang="fr-BE" sz="1600" dirty="0">
                <a:latin typeface="+mn-lt"/>
              </a:rPr>
              <a:t>, </a:t>
            </a:r>
            <a:r>
              <a:rPr lang="fr-BE" sz="1600" dirty="0" err="1">
                <a:latin typeface="+mn-lt"/>
              </a:rPr>
              <a:t>sneeuw</a:t>
            </a:r>
            <a:r>
              <a:rPr lang="fr-BE" sz="1600" dirty="0">
                <a:latin typeface="+mn-lt"/>
              </a:rPr>
              <a:t>, </a:t>
            </a:r>
            <a:r>
              <a:rPr lang="fr-BE" sz="1600" dirty="0" err="1">
                <a:latin typeface="+mn-lt"/>
              </a:rPr>
              <a:t>mist</a:t>
            </a:r>
            <a:r>
              <a:rPr lang="fr-BE" sz="1600" dirty="0">
                <a:latin typeface="+mn-lt"/>
              </a:rPr>
              <a:t>, </a:t>
            </a:r>
            <a:r>
              <a:rPr lang="fr-BE" sz="1600" dirty="0" err="1">
                <a:latin typeface="+mn-lt"/>
              </a:rPr>
              <a:t>rook</a:t>
            </a:r>
            <a:r>
              <a:rPr lang="fr-BE" sz="1600" dirty="0">
                <a:latin typeface="+mn-lt"/>
              </a:rPr>
              <a:t>, </a:t>
            </a:r>
            <a:r>
              <a:rPr lang="fr-BE" sz="1600" dirty="0" err="1">
                <a:latin typeface="+mn-lt"/>
              </a:rPr>
              <a:t>stoom</a:t>
            </a:r>
            <a:r>
              <a:rPr lang="fr-BE" sz="1600" dirty="0">
                <a:latin typeface="+mn-lt"/>
              </a:rPr>
              <a:t>, </a:t>
            </a:r>
            <a:r>
              <a:rPr lang="fr-BE" sz="1600" dirty="0" err="1">
                <a:latin typeface="+mn-lt"/>
              </a:rPr>
              <a:t>stof</a:t>
            </a:r>
            <a:r>
              <a:rPr lang="fr-BE" sz="1600" dirty="0">
                <a:latin typeface="+mn-lt"/>
              </a:rPr>
              <a:t> of </a:t>
            </a:r>
            <a:r>
              <a:rPr lang="fr-BE" sz="1600" dirty="0" err="1">
                <a:latin typeface="+mn-lt"/>
              </a:rPr>
              <a:t>andere</a:t>
            </a:r>
            <a:r>
              <a:rPr lang="fr-BE" sz="1600" dirty="0">
                <a:latin typeface="+mn-lt"/>
              </a:rPr>
              <a:t> </a:t>
            </a:r>
            <a:r>
              <a:rPr lang="fr-BE" sz="1600" dirty="0" err="1">
                <a:latin typeface="+mn-lt"/>
              </a:rPr>
              <a:t>omstandigheden</a:t>
            </a:r>
            <a:r>
              <a:rPr lang="fr-BE" sz="1600" dirty="0">
                <a:latin typeface="+mn-lt"/>
              </a:rPr>
              <a:t> </a:t>
            </a:r>
            <a:r>
              <a:rPr lang="fr-BE" sz="1600" dirty="0" err="1">
                <a:latin typeface="+mn-lt"/>
              </a:rPr>
              <a:t>beletten</a:t>
            </a:r>
            <a:r>
              <a:rPr lang="fr-BE" sz="1600" dirty="0">
                <a:latin typeface="+mn-lt"/>
              </a:rPr>
              <a:t> om </a:t>
            </a:r>
            <a:r>
              <a:rPr lang="fr-BE" sz="1600" dirty="0" err="1">
                <a:latin typeface="+mn-lt"/>
              </a:rPr>
              <a:t>deze</a:t>
            </a:r>
            <a:r>
              <a:rPr lang="fr-BE" sz="1600" dirty="0">
                <a:latin typeface="+mn-lt"/>
              </a:rPr>
              <a:t> </a:t>
            </a:r>
            <a:r>
              <a:rPr lang="fr-BE" sz="1600" dirty="0" err="1">
                <a:latin typeface="+mn-lt"/>
              </a:rPr>
              <a:t>duidelijk</a:t>
            </a:r>
            <a:r>
              <a:rPr lang="fr-BE" sz="1600" dirty="0">
                <a:latin typeface="+mn-lt"/>
              </a:rPr>
              <a:t> </a:t>
            </a:r>
            <a:r>
              <a:rPr lang="fr-BE" sz="1600" dirty="0" err="1">
                <a:latin typeface="+mn-lt"/>
              </a:rPr>
              <a:t>waar</a:t>
            </a:r>
            <a:r>
              <a:rPr lang="fr-BE" sz="1600" dirty="0">
                <a:latin typeface="+mn-lt"/>
              </a:rPr>
              <a:t> te </a:t>
            </a:r>
            <a:r>
              <a:rPr lang="fr-BE" sz="1600" dirty="0" err="1">
                <a:latin typeface="+mn-lt"/>
              </a:rPr>
              <a:t>nemen</a:t>
            </a:r>
            <a:r>
              <a:rPr lang="fr-BE" sz="1600" dirty="0">
                <a:latin typeface="+mn-lt"/>
              </a:rPr>
              <a:t>.</a:t>
            </a:r>
            <a:endParaRPr lang="fr-FR" sz="1600" dirty="0">
              <a:latin typeface="+mn-lt"/>
            </a:endParaRPr>
          </a:p>
        </p:txBody>
      </p:sp>
      <p:sp>
        <p:nvSpPr>
          <p:cNvPr id="38" name="Rounded Rectangle 37"/>
          <p:cNvSpPr/>
          <p:nvPr/>
        </p:nvSpPr>
        <p:spPr bwMode="auto">
          <a:xfrm>
            <a:off x="2711625" y="4977002"/>
            <a:ext cx="7452241" cy="1404326"/>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r>
              <a:rPr lang="fr-BE" sz="1600" dirty="0">
                <a:latin typeface="+mn-lt"/>
              </a:rPr>
              <a:t>Indien </a:t>
            </a:r>
            <a:r>
              <a:rPr lang="fr-BE" sz="1600" dirty="0" err="1">
                <a:latin typeface="+mn-lt"/>
              </a:rPr>
              <a:t>aan</a:t>
            </a:r>
            <a:r>
              <a:rPr lang="fr-BE" sz="1600" dirty="0">
                <a:latin typeface="+mn-lt"/>
              </a:rPr>
              <a:t> de minimale </a:t>
            </a:r>
            <a:r>
              <a:rPr lang="fr-BE" sz="1600" dirty="0" err="1">
                <a:latin typeface="+mn-lt"/>
              </a:rPr>
              <a:t>hoorbaarheids</a:t>
            </a:r>
            <a:r>
              <a:rPr lang="fr-BE" sz="1600" dirty="0">
                <a:latin typeface="+mn-lt"/>
              </a:rPr>
              <a:t>- en </a:t>
            </a:r>
            <a:r>
              <a:rPr lang="fr-BE" sz="1600" dirty="0" err="1">
                <a:latin typeface="+mn-lt"/>
              </a:rPr>
              <a:t>zichtbaarheidsvoorwaarden</a:t>
            </a:r>
            <a:r>
              <a:rPr lang="fr-BE" sz="1600" dirty="0">
                <a:latin typeface="+mn-lt"/>
              </a:rPr>
              <a:t> niet of niet </a:t>
            </a:r>
            <a:r>
              <a:rPr lang="fr-BE" sz="1600" dirty="0" err="1">
                <a:latin typeface="+mn-lt"/>
              </a:rPr>
              <a:t>meer</a:t>
            </a:r>
            <a:r>
              <a:rPr lang="fr-BE" sz="1600" dirty="0">
                <a:latin typeface="+mn-lt"/>
              </a:rPr>
              <a:t> </a:t>
            </a:r>
            <a:r>
              <a:rPr lang="fr-BE" sz="1600" dirty="0" err="1">
                <a:latin typeface="+mn-lt"/>
              </a:rPr>
              <a:t>voldaan</a:t>
            </a:r>
            <a:r>
              <a:rPr lang="fr-BE" sz="1600" dirty="0">
                <a:latin typeface="+mn-lt"/>
              </a:rPr>
              <a:t> </a:t>
            </a:r>
            <a:r>
              <a:rPr lang="fr-BE" sz="1600" dirty="0" err="1">
                <a:latin typeface="+mn-lt"/>
              </a:rPr>
              <a:t>is</a:t>
            </a:r>
            <a:r>
              <a:rPr lang="fr-BE" sz="1600" dirty="0">
                <a:latin typeface="+mn-lt"/>
              </a:rPr>
              <a:t>, </a:t>
            </a:r>
            <a:r>
              <a:rPr lang="fr-BE" sz="1600" dirty="0" err="1">
                <a:latin typeface="+mn-lt"/>
              </a:rPr>
              <a:t>moeten</a:t>
            </a:r>
            <a:r>
              <a:rPr lang="fr-BE" sz="1600" dirty="0">
                <a:latin typeface="+mn-lt"/>
              </a:rPr>
              <a:t> de </a:t>
            </a:r>
            <a:r>
              <a:rPr lang="fr-BE" sz="1600" dirty="0" err="1">
                <a:latin typeface="+mn-lt"/>
              </a:rPr>
              <a:t>bedienden</a:t>
            </a:r>
            <a:r>
              <a:rPr lang="fr-BE" sz="1600" dirty="0">
                <a:latin typeface="+mn-lt"/>
              </a:rPr>
              <a:t> hun </a:t>
            </a:r>
            <a:r>
              <a:rPr lang="fr-BE" sz="1600" dirty="0" err="1">
                <a:latin typeface="+mn-lt"/>
              </a:rPr>
              <a:t>werkzaamheden</a:t>
            </a:r>
            <a:r>
              <a:rPr lang="fr-BE" sz="1600" dirty="0">
                <a:latin typeface="+mn-lt"/>
              </a:rPr>
              <a:t> </a:t>
            </a:r>
            <a:r>
              <a:rPr lang="fr-BE" sz="1600" dirty="0" err="1">
                <a:latin typeface="+mn-lt"/>
              </a:rPr>
              <a:t>staken</a:t>
            </a:r>
            <a:r>
              <a:rPr lang="fr-BE" sz="1600" dirty="0">
                <a:latin typeface="+mn-lt"/>
              </a:rPr>
              <a:t> en het </a:t>
            </a:r>
            <a:r>
              <a:rPr lang="fr-BE" sz="1600" dirty="0" err="1">
                <a:latin typeface="+mn-lt"/>
              </a:rPr>
              <a:t>spoor</a:t>
            </a:r>
            <a:r>
              <a:rPr lang="fr-BE" sz="1600" dirty="0">
                <a:latin typeface="+mn-lt"/>
              </a:rPr>
              <a:t> </a:t>
            </a:r>
            <a:r>
              <a:rPr lang="fr-BE" sz="1600" dirty="0" err="1">
                <a:latin typeface="+mn-lt"/>
              </a:rPr>
              <a:t>vrijmaken</a:t>
            </a:r>
            <a:r>
              <a:rPr lang="fr-BE" sz="1600" dirty="0">
                <a:latin typeface="+mn-lt"/>
              </a:rPr>
              <a:t>.</a:t>
            </a:r>
          </a:p>
          <a:p>
            <a:pPr>
              <a:defRPr/>
            </a:pPr>
            <a:r>
              <a:rPr lang="fr-BE" sz="1600" dirty="0" err="1">
                <a:latin typeface="+mn-lt"/>
              </a:rPr>
              <a:t>Een</a:t>
            </a:r>
            <a:r>
              <a:rPr lang="fr-BE" sz="1600" dirty="0">
                <a:latin typeface="+mn-lt"/>
              </a:rPr>
              <a:t> </a:t>
            </a:r>
            <a:r>
              <a:rPr lang="fr-BE" sz="1600" dirty="0" err="1">
                <a:latin typeface="+mn-lt"/>
              </a:rPr>
              <a:t>andere</a:t>
            </a:r>
            <a:r>
              <a:rPr lang="fr-BE" sz="1600" dirty="0">
                <a:latin typeface="+mn-lt"/>
              </a:rPr>
              <a:t> </a:t>
            </a:r>
            <a:r>
              <a:rPr lang="fr-BE" sz="1600" dirty="0" err="1">
                <a:latin typeface="+mn-lt"/>
              </a:rPr>
              <a:t>veiligheidsmaatregel</a:t>
            </a:r>
            <a:r>
              <a:rPr lang="fr-BE" sz="1600" dirty="0">
                <a:latin typeface="+mn-lt"/>
              </a:rPr>
              <a:t>, </a:t>
            </a:r>
            <a:r>
              <a:rPr lang="fr-BE" sz="1600" dirty="0" err="1">
                <a:latin typeface="+mn-lt"/>
              </a:rPr>
              <a:t>hoger</a:t>
            </a:r>
            <a:r>
              <a:rPr lang="fr-BE" sz="1600" dirty="0">
                <a:latin typeface="+mn-lt"/>
              </a:rPr>
              <a:t> in de </a:t>
            </a:r>
            <a:r>
              <a:rPr lang="fr-BE" sz="1600" dirty="0" err="1">
                <a:latin typeface="+mn-lt"/>
              </a:rPr>
              <a:t>hiërarchie</a:t>
            </a:r>
            <a:r>
              <a:rPr lang="fr-BE" sz="1600" dirty="0">
                <a:latin typeface="+mn-lt"/>
              </a:rPr>
              <a:t> van de </a:t>
            </a:r>
            <a:r>
              <a:rPr lang="fr-BE" sz="1600" dirty="0" err="1">
                <a:latin typeface="+mn-lt"/>
              </a:rPr>
              <a:t>veiligheidsmaatregelen</a:t>
            </a:r>
            <a:r>
              <a:rPr lang="fr-BE" sz="1600" dirty="0">
                <a:latin typeface="+mn-lt"/>
              </a:rPr>
              <a:t>, </a:t>
            </a:r>
            <a:r>
              <a:rPr lang="fr-BE" sz="1600" dirty="0" err="1">
                <a:latin typeface="+mn-lt"/>
              </a:rPr>
              <a:t>moet</a:t>
            </a:r>
            <a:r>
              <a:rPr lang="fr-BE" sz="1600" dirty="0">
                <a:latin typeface="+mn-lt"/>
              </a:rPr>
              <a:t> dan </a:t>
            </a:r>
            <a:r>
              <a:rPr lang="fr-BE" sz="1600" dirty="0" err="1">
                <a:latin typeface="+mn-lt"/>
              </a:rPr>
              <a:t>toegepast</a:t>
            </a:r>
            <a:r>
              <a:rPr lang="fr-BE" sz="1600" dirty="0">
                <a:latin typeface="+mn-lt"/>
              </a:rPr>
              <a:t> </a:t>
            </a:r>
            <a:r>
              <a:rPr lang="fr-BE" sz="1600" dirty="0" err="1">
                <a:latin typeface="+mn-lt"/>
              </a:rPr>
              <a:t>worden</a:t>
            </a:r>
            <a:r>
              <a:rPr lang="fr-BE" sz="1600" dirty="0">
                <a:latin typeface="+mn-lt"/>
              </a:rPr>
              <a:t>.</a:t>
            </a:r>
          </a:p>
        </p:txBody>
      </p:sp>
      <p:pic>
        <p:nvPicPr>
          <p:cNvPr id="6" name="Picture 5"/>
          <p:cNvPicPr>
            <a:picLocks noChangeAspect="1"/>
          </p:cNvPicPr>
          <p:nvPr/>
        </p:nvPicPr>
        <p:blipFill>
          <a:blip r:embed="rId3"/>
          <a:stretch>
            <a:fillRect/>
          </a:stretch>
        </p:blipFill>
        <p:spPr>
          <a:xfrm>
            <a:off x="10235365" y="5214490"/>
            <a:ext cx="237765" cy="237765"/>
          </a:xfrm>
          <a:prstGeom prst="rect">
            <a:avLst/>
          </a:prstGeom>
        </p:spPr>
      </p:pic>
      <p:pic>
        <p:nvPicPr>
          <p:cNvPr id="7" name="Picture 6"/>
          <p:cNvPicPr>
            <a:picLocks noChangeAspect="1"/>
          </p:cNvPicPr>
          <p:nvPr/>
        </p:nvPicPr>
        <p:blipFill>
          <a:blip r:embed="rId4"/>
          <a:stretch>
            <a:fillRect/>
          </a:stretch>
        </p:blipFill>
        <p:spPr>
          <a:xfrm>
            <a:off x="2170693" y="5135235"/>
            <a:ext cx="469433" cy="634039"/>
          </a:xfrm>
          <a:prstGeom prst="rect">
            <a:avLst/>
          </a:prstGeom>
        </p:spPr>
      </p:pic>
      <p:pic>
        <p:nvPicPr>
          <p:cNvPr id="40" name="Picture 11" descr="D:\Documents And Settings\GQR7802\Local Settings\Temporary Internet Files\Content.IE5\HNYX0581\MC90044131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63865" y="1655112"/>
            <a:ext cx="371392" cy="30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12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p:cNvSpPr txBox="1">
            <a:spLocks/>
          </p:cNvSpPr>
          <p:nvPr/>
        </p:nvSpPr>
        <p:spPr>
          <a:xfrm>
            <a:off x="8544272" y="188640"/>
            <a:ext cx="321629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5: </a:t>
            </a:r>
            <a:r>
              <a:rPr lang="en-GB" sz="900" kern="0" dirty="0" err="1">
                <a:latin typeface="Calibri" panose="020F0502020204030204" pitchFamily="34" charset="0"/>
                <a:cs typeface="Calibri" panose="020F0502020204030204" pitchFamily="34" charset="0"/>
              </a:rPr>
              <a:t>Opstelling</a:t>
            </a:r>
            <a:r>
              <a:rPr lang="en-GB" sz="900" kern="0" dirty="0">
                <a:latin typeface="Calibri" panose="020F0502020204030204" pitchFamily="34" charset="0"/>
                <a:cs typeface="Calibri" panose="020F0502020204030204" pitchFamily="34" charset="0"/>
              </a:rPr>
              <a:t> van de </a:t>
            </a:r>
            <a:r>
              <a:rPr lang="en-GB" sz="900" kern="0" dirty="0" err="1">
                <a:latin typeface="Calibri" panose="020F0502020204030204" pitchFamily="34" charset="0"/>
                <a:cs typeface="Calibri" panose="020F0502020204030204" pitchFamily="34" charset="0"/>
              </a:rPr>
              <a:t>kijkuit</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voorafgaande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testen</a:t>
            </a:r>
            <a:endParaRPr lang="en-GB" sz="900" kern="0" dirty="0">
              <a:latin typeface="Calibri" panose="020F0502020204030204" pitchFamily="34" charset="0"/>
              <a:cs typeface="Calibri" panose="020F0502020204030204" pitchFamily="34" charset="0"/>
            </a:endParaRPr>
          </a:p>
        </p:txBody>
      </p:sp>
      <p:sp>
        <p:nvSpPr>
          <p:cNvPr id="32" name="Title 1"/>
          <p:cNvSpPr txBox="1">
            <a:spLocks/>
          </p:cNvSpPr>
          <p:nvPr/>
        </p:nvSpPr>
        <p:spPr bwMode="auto">
          <a:xfrm>
            <a:off x="551384" y="559277"/>
            <a:ext cx="6895487" cy="638999"/>
          </a:xfrm>
          <a:prstGeom prst="rect">
            <a:avLst/>
          </a:prstGeom>
          <a:noFill/>
          <a:ln w="9525">
            <a:noFill/>
            <a:miter lim="800000"/>
            <a:headEnd/>
            <a:tailEnd/>
          </a:ln>
          <a:effectLst/>
        </p:spPr>
        <p:txBody>
          <a:bodyPr lIns="0" tIns="0" rIns="0" bIns="0"/>
          <a:lstStyle/>
          <a:p>
            <a:pPr marL="447675" indent="-447675">
              <a:defRPr/>
            </a:pPr>
            <a:r>
              <a:rPr lang="en-US" b="1" kern="0" dirty="0">
                <a:solidFill>
                  <a:srgbClr val="0070C0"/>
                </a:solidFill>
                <a:latin typeface="+mj-lt"/>
                <a:ea typeface="+mj-ea"/>
                <a:cs typeface="+mj-cs"/>
              </a:rPr>
              <a:t>Wat </a:t>
            </a:r>
            <a:r>
              <a:rPr lang="en-US" b="1" kern="0" dirty="0" err="1">
                <a:solidFill>
                  <a:srgbClr val="0070C0"/>
                </a:solidFill>
                <a:latin typeface="+mj-lt"/>
                <a:ea typeface="+mj-ea"/>
                <a:cs typeface="+mj-cs"/>
              </a:rPr>
              <a:t>doen</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als</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gehoors</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en</a:t>
            </a:r>
            <a:r>
              <a:rPr lang="en-US" b="1" kern="0" dirty="0">
                <a:solidFill>
                  <a:srgbClr val="0070C0"/>
                </a:solidFill>
                <a:latin typeface="+mj-lt"/>
                <a:ea typeface="+mj-ea"/>
                <a:cs typeface="+mj-cs"/>
              </a:rPr>
              <a:t>/of </a:t>
            </a:r>
            <a:r>
              <a:rPr lang="en-US" b="1" kern="0" dirty="0" err="1">
                <a:solidFill>
                  <a:srgbClr val="0070C0"/>
                </a:solidFill>
                <a:latin typeface="+mj-lt"/>
                <a:ea typeface="+mj-ea"/>
                <a:cs typeface="+mj-cs"/>
              </a:rPr>
              <a:t>zichtbaarheidsvoorwaarden</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niet</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voldaan</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zijn</a:t>
            </a:r>
            <a:r>
              <a:rPr lang="en-US" b="1" kern="0" dirty="0">
                <a:solidFill>
                  <a:srgbClr val="0070C0"/>
                </a:solidFill>
                <a:latin typeface="+mj-lt"/>
                <a:ea typeface="+mj-ea"/>
                <a:cs typeface="+mj-cs"/>
              </a:rPr>
              <a:t>?</a:t>
            </a:r>
          </a:p>
        </p:txBody>
      </p:sp>
      <p:sp>
        <p:nvSpPr>
          <p:cNvPr id="11" name="Rounded Rectangular Callout 16"/>
          <p:cNvSpPr/>
          <p:nvPr/>
        </p:nvSpPr>
        <p:spPr bwMode="auto">
          <a:xfrm>
            <a:off x="3020456" y="3964658"/>
            <a:ext cx="694778" cy="504056"/>
          </a:xfrm>
          <a:prstGeom prst="wedgeRoundRectCallout">
            <a:avLst>
              <a:gd name="adj1" fmla="val -107052"/>
              <a:gd name="adj2" fmla="val 56528"/>
              <a:gd name="adj3" fmla="val 16667"/>
            </a:avLst>
          </a:prstGeom>
          <a:solidFill>
            <a:schemeClr val="bg1">
              <a:lumMod val="95000"/>
            </a:schemeClr>
          </a:solidFill>
          <a:ln w="9525">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08000" tIns="36000" rIns="0" bIns="36000" anchor="ctr"/>
          <a:lstStyle>
            <a:lvl1pPr marL="228600" indent="-228600" defTabSz="622300" eaLnBrk="0" hangingPunct="0">
              <a:spcBef>
                <a:spcPct val="20000"/>
              </a:spcBef>
              <a:spcAft>
                <a:spcPct val="5000"/>
              </a:spcAft>
              <a:buChar char="•"/>
              <a:defRPr sz="2000">
                <a:solidFill>
                  <a:schemeClr val="tx1"/>
                </a:solidFill>
                <a:latin typeface="Arial" charset="0"/>
                <a:cs typeface="Arial" charset="0"/>
              </a:defRPr>
            </a:lvl1pPr>
            <a:lvl2pPr marL="742950" indent="-285750" defTabSz="622300" eaLnBrk="0" hangingPunct="0">
              <a:spcBef>
                <a:spcPct val="20000"/>
              </a:spcBef>
              <a:spcAft>
                <a:spcPct val="5000"/>
              </a:spcAft>
              <a:buSzPct val="85000"/>
              <a:buFont typeface="Symbol" pitchFamily="18" charset="2"/>
              <a:buChar char="°"/>
              <a:defRPr sz="2000">
                <a:solidFill>
                  <a:schemeClr val="tx1"/>
                </a:solidFill>
                <a:latin typeface="Arial" charset="0"/>
                <a:cs typeface="Arial" charset="0"/>
              </a:defRPr>
            </a:lvl2pPr>
            <a:lvl3pPr marL="1143000" indent="-228600" defTabSz="622300" eaLnBrk="0" hangingPunct="0">
              <a:spcBef>
                <a:spcPct val="20000"/>
              </a:spcBef>
              <a:spcAft>
                <a:spcPct val="5000"/>
              </a:spcAft>
              <a:buFont typeface="Wingdings" pitchFamily="2" charset="2"/>
              <a:buChar char="ú"/>
              <a:defRPr sz="2000">
                <a:solidFill>
                  <a:schemeClr val="tx1"/>
                </a:solidFill>
                <a:latin typeface="Arial" charset="0"/>
                <a:cs typeface="Arial" charset="0"/>
              </a:defRPr>
            </a:lvl3pPr>
            <a:lvl4pPr marL="1600200" indent="-228600" defTabSz="622300" eaLnBrk="0" hangingPunct="0">
              <a:spcBef>
                <a:spcPct val="20000"/>
              </a:spcBef>
              <a:spcAft>
                <a:spcPct val="5000"/>
              </a:spcAft>
              <a:buFont typeface="Wingdings" pitchFamily="2" charset="2"/>
              <a:buChar char="§"/>
              <a:defRPr sz="2000">
                <a:solidFill>
                  <a:schemeClr val="tx1"/>
                </a:solidFill>
                <a:latin typeface="Arial" charset="0"/>
                <a:cs typeface="Arial" charset="0"/>
              </a:defRPr>
            </a:lvl4pPr>
            <a:lvl5pPr marL="2057400" indent="-228600" defTabSz="622300" eaLnBrk="0" hangingPunct="0">
              <a:spcBef>
                <a:spcPct val="20000"/>
              </a:spcBef>
              <a:spcAft>
                <a:spcPct val="5000"/>
              </a:spcAft>
              <a:buFont typeface="Arial" charset="0"/>
              <a:buChar char="-"/>
              <a:defRPr sz="2000">
                <a:solidFill>
                  <a:schemeClr val="tx1"/>
                </a:solidFill>
                <a:latin typeface="Arial" charset="0"/>
                <a:cs typeface="Arial" charset="0"/>
              </a:defRPr>
            </a:lvl5pPr>
            <a:lvl6pPr marL="2514600" indent="-228600" defTabSz="622300" eaLnBrk="0" fontAlgn="base" hangingPunct="0">
              <a:spcBef>
                <a:spcPct val="20000"/>
              </a:spcBef>
              <a:spcAft>
                <a:spcPct val="5000"/>
              </a:spcAft>
              <a:buFont typeface="Arial" charset="0"/>
              <a:buChar char="-"/>
              <a:defRPr sz="2000">
                <a:solidFill>
                  <a:schemeClr val="tx1"/>
                </a:solidFill>
                <a:latin typeface="Arial" charset="0"/>
                <a:cs typeface="Arial" charset="0"/>
              </a:defRPr>
            </a:lvl6pPr>
            <a:lvl7pPr marL="2971800" indent="-228600" defTabSz="622300" eaLnBrk="0" fontAlgn="base" hangingPunct="0">
              <a:spcBef>
                <a:spcPct val="20000"/>
              </a:spcBef>
              <a:spcAft>
                <a:spcPct val="5000"/>
              </a:spcAft>
              <a:buFont typeface="Arial" charset="0"/>
              <a:buChar char="-"/>
              <a:defRPr sz="2000">
                <a:solidFill>
                  <a:schemeClr val="tx1"/>
                </a:solidFill>
                <a:latin typeface="Arial" charset="0"/>
                <a:cs typeface="Arial" charset="0"/>
              </a:defRPr>
            </a:lvl7pPr>
            <a:lvl8pPr marL="3429000" indent="-228600" defTabSz="622300" eaLnBrk="0" fontAlgn="base" hangingPunct="0">
              <a:spcBef>
                <a:spcPct val="20000"/>
              </a:spcBef>
              <a:spcAft>
                <a:spcPct val="5000"/>
              </a:spcAft>
              <a:buFont typeface="Arial" charset="0"/>
              <a:buChar char="-"/>
              <a:defRPr sz="2000">
                <a:solidFill>
                  <a:schemeClr val="tx1"/>
                </a:solidFill>
                <a:latin typeface="Arial" charset="0"/>
                <a:cs typeface="Arial" charset="0"/>
              </a:defRPr>
            </a:lvl8pPr>
            <a:lvl9pPr marL="3886200" indent="-228600" defTabSz="622300" eaLnBrk="0" fontAlgn="base" hangingPunct="0">
              <a:spcBef>
                <a:spcPct val="20000"/>
              </a:spcBef>
              <a:spcAft>
                <a:spcPct val="5000"/>
              </a:spcAft>
              <a:buFont typeface="Arial" charset="0"/>
              <a:buChar char="-"/>
              <a:defRPr sz="2000">
                <a:solidFill>
                  <a:schemeClr val="tx1"/>
                </a:solidFill>
                <a:latin typeface="Arial" charset="0"/>
                <a:cs typeface="Arial" charset="0"/>
              </a:defRPr>
            </a:lvl9pPr>
          </a:lstStyle>
          <a:p>
            <a:pPr marL="0" indent="0">
              <a:lnSpc>
                <a:spcPct val="90000"/>
              </a:lnSpc>
              <a:spcBef>
                <a:spcPct val="0"/>
              </a:spcBef>
              <a:spcAft>
                <a:spcPct val="35000"/>
              </a:spcAft>
              <a:buNone/>
              <a:tabLst>
                <a:tab pos="266700" algn="l"/>
              </a:tabLst>
              <a:defRPr/>
            </a:pPr>
            <a:r>
              <a:rPr lang="en-US" altLang="en-US" sz="1000" b="1">
                <a:solidFill>
                  <a:srgbClr val="000000"/>
                </a:solidFill>
              </a:rPr>
              <a:t>	…</a:t>
            </a:r>
          </a:p>
        </p:txBody>
      </p:sp>
      <p:pic>
        <p:nvPicPr>
          <p:cNvPr id="12" name="Picture 55"/>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76997" y="4114415"/>
            <a:ext cx="239664" cy="238448"/>
          </a:xfrm>
          <a:prstGeom prst="rect">
            <a:avLst/>
          </a:prstGeom>
          <a:noFill/>
          <a:ln w="9525">
            <a:noFill/>
            <a:miter lim="800000"/>
            <a:headEnd/>
            <a:tailEnd/>
          </a:ln>
        </p:spPr>
      </p:pic>
      <p:sp>
        <p:nvSpPr>
          <p:cNvPr id="13" name="Rounded Rectangle 12"/>
          <p:cNvSpPr/>
          <p:nvPr/>
        </p:nvSpPr>
        <p:spPr bwMode="auto">
          <a:xfrm>
            <a:off x="5015880" y="2852936"/>
            <a:ext cx="6120680" cy="3600400"/>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err="1">
                <a:latin typeface="+mn-lt"/>
              </a:rPr>
              <a:t>Voor</a:t>
            </a:r>
            <a:r>
              <a:rPr lang="en-US" sz="1600" dirty="0">
                <a:latin typeface="+mn-lt"/>
              </a:rPr>
              <a:t> </a:t>
            </a:r>
            <a:r>
              <a:rPr lang="en-US" sz="1600" dirty="0" err="1">
                <a:latin typeface="+mn-lt"/>
              </a:rPr>
              <a:t>elke</a:t>
            </a:r>
            <a:r>
              <a:rPr lang="en-US" sz="1600" dirty="0">
                <a:latin typeface="+mn-lt"/>
              </a:rPr>
              <a:t> </a:t>
            </a:r>
            <a:r>
              <a:rPr lang="en-US" sz="1600" dirty="0" err="1">
                <a:latin typeface="+mn-lt"/>
              </a:rPr>
              <a:t>tekortkoming</a:t>
            </a:r>
            <a:r>
              <a:rPr lang="en-US" sz="1600" dirty="0">
                <a:latin typeface="+mn-lt"/>
              </a:rPr>
              <a:t>               </a:t>
            </a:r>
            <a:r>
              <a:rPr lang="en-US" sz="1600" dirty="0" err="1">
                <a:latin typeface="+mn-lt"/>
              </a:rPr>
              <a:t>dient</a:t>
            </a:r>
            <a:r>
              <a:rPr lang="en-US" sz="1600" dirty="0">
                <a:latin typeface="+mn-lt"/>
              </a:rPr>
              <a:t> de VV </a:t>
            </a:r>
            <a:r>
              <a:rPr lang="en-US" sz="1600" dirty="0" err="1">
                <a:latin typeface="+mn-lt"/>
              </a:rPr>
              <a:t>verwittigd</a:t>
            </a:r>
            <a:r>
              <a:rPr lang="en-US" sz="1600" dirty="0">
                <a:latin typeface="+mn-lt"/>
              </a:rPr>
              <a:t> </a:t>
            </a:r>
            <a:r>
              <a:rPr lang="en-US" sz="1600" dirty="0" err="1">
                <a:latin typeface="+mn-lt"/>
              </a:rPr>
              <a:t>te</a:t>
            </a:r>
            <a:r>
              <a:rPr lang="en-US" sz="1600" dirty="0">
                <a:latin typeface="+mn-lt"/>
              </a:rPr>
              <a:t> </a:t>
            </a:r>
            <a:r>
              <a:rPr lang="en-US" sz="1600" dirty="0" err="1">
                <a:latin typeface="+mn-lt"/>
              </a:rPr>
              <a:t>worden</a:t>
            </a:r>
            <a:r>
              <a:rPr lang="en-US" sz="1600" dirty="0">
                <a:latin typeface="+mn-lt"/>
              </a:rPr>
              <a:t>.       </a:t>
            </a:r>
          </a:p>
          <a:p>
            <a:pPr algn="just"/>
            <a:r>
              <a:rPr lang="en-US" sz="1600" dirty="0" err="1">
                <a:latin typeface="+mn-lt"/>
              </a:rPr>
              <a:t>Voor</a:t>
            </a:r>
            <a:r>
              <a:rPr lang="en-US" sz="1600" dirty="0">
                <a:latin typeface="+mn-lt"/>
              </a:rPr>
              <a:t> </a:t>
            </a:r>
            <a:r>
              <a:rPr lang="en-US" sz="1600" dirty="0" err="1">
                <a:latin typeface="+mn-lt"/>
              </a:rPr>
              <a:t>elke</a:t>
            </a:r>
            <a:r>
              <a:rPr lang="en-US" sz="1600" dirty="0">
                <a:latin typeface="+mn-lt"/>
              </a:rPr>
              <a:t> </a:t>
            </a:r>
            <a:r>
              <a:rPr lang="en-US" sz="1600" dirty="0" err="1">
                <a:latin typeface="+mn-lt"/>
              </a:rPr>
              <a:t>tekortkoming</a:t>
            </a:r>
            <a:r>
              <a:rPr lang="en-US" sz="1600" dirty="0">
                <a:latin typeface="+mn-lt"/>
              </a:rPr>
              <a:t>               </a:t>
            </a:r>
            <a:r>
              <a:rPr lang="en-US" sz="1600" dirty="0" err="1">
                <a:latin typeface="+mn-lt"/>
              </a:rPr>
              <a:t>moet</a:t>
            </a:r>
            <a:r>
              <a:rPr lang="en-US" sz="1600" dirty="0">
                <a:latin typeface="+mn-lt"/>
              </a:rPr>
              <a:t> de VV </a:t>
            </a:r>
            <a:r>
              <a:rPr lang="en-US" sz="1600" dirty="0" err="1">
                <a:latin typeface="+mn-lt"/>
              </a:rPr>
              <a:t>een</a:t>
            </a:r>
            <a:r>
              <a:rPr lang="en-US" sz="1600" dirty="0">
                <a:latin typeface="+mn-lt"/>
              </a:rPr>
              <a:t> </a:t>
            </a:r>
            <a:r>
              <a:rPr lang="en-US" sz="1600" dirty="0" err="1">
                <a:latin typeface="+mn-lt"/>
              </a:rPr>
              <a:t>oplossing</a:t>
            </a:r>
            <a:r>
              <a:rPr lang="en-US" sz="1600" dirty="0">
                <a:latin typeface="+mn-lt"/>
              </a:rPr>
              <a:t> </a:t>
            </a:r>
            <a:r>
              <a:rPr lang="en-US" sz="1600" dirty="0" err="1">
                <a:latin typeface="+mn-lt"/>
              </a:rPr>
              <a:t>zoeken</a:t>
            </a:r>
            <a:r>
              <a:rPr lang="en-US" sz="1600" dirty="0">
                <a:latin typeface="+mn-lt"/>
              </a:rPr>
              <a:t>.</a:t>
            </a:r>
          </a:p>
          <a:p>
            <a:pPr algn="just"/>
            <a:endParaRPr lang="en-US" sz="1600" dirty="0">
              <a:latin typeface="+mn-lt"/>
            </a:endParaRPr>
          </a:p>
          <a:p>
            <a:pPr algn="just"/>
            <a:r>
              <a:rPr lang="en-US" sz="1600" dirty="0" err="1">
                <a:latin typeface="+mn-lt"/>
              </a:rPr>
              <a:t>Als</a:t>
            </a:r>
            <a:r>
              <a:rPr lang="en-US" sz="1600" dirty="0">
                <a:latin typeface="+mn-lt"/>
              </a:rPr>
              <a:t> de VV </a:t>
            </a:r>
            <a:r>
              <a:rPr lang="en-US" sz="1600" dirty="0" err="1">
                <a:latin typeface="+mn-lt"/>
              </a:rPr>
              <a:t>geen</a:t>
            </a:r>
            <a:r>
              <a:rPr lang="en-US" sz="1600" dirty="0">
                <a:latin typeface="+mn-lt"/>
              </a:rPr>
              <a:t> </a:t>
            </a:r>
            <a:r>
              <a:rPr lang="en-US" sz="1600" dirty="0" err="1">
                <a:latin typeface="+mn-lt"/>
              </a:rPr>
              <a:t>oplossing</a:t>
            </a:r>
            <a:r>
              <a:rPr lang="en-US" sz="1600" dirty="0">
                <a:latin typeface="+mn-lt"/>
              </a:rPr>
              <a:t> </a:t>
            </a:r>
            <a:r>
              <a:rPr lang="en-US" sz="1600" dirty="0" err="1">
                <a:latin typeface="+mn-lt"/>
              </a:rPr>
              <a:t>heeft</a:t>
            </a:r>
            <a:r>
              <a:rPr lang="en-US" sz="1600" dirty="0">
                <a:latin typeface="+mn-lt"/>
              </a:rPr>
              <a:t> </a:t>
            </a:r>
            <a:r>
              <a:rPr lang="en-US" sz="1600" dirty="0" err="1">
                <a:latin typeface="+mn-lt"/>
              </a:rPr>
              <a:t>voor</a:t>
            </a:r>
            <a:r>
              <a:rPr lang="en-US" sz="1600" dirty="0">
                <a:latin typeface="+mn-lt"/>
              </a:rPr>
              <a:t> de </a:t>
            </a:r>
            <a:r>
              <a:rPr lang="en-US" sz="1600" dirty="0" err="1">
                <a:latin typeface="+mn-lt"/>
              </a:rPr>
              <a:t>tekortkoming</a:t>
            </a:r>
            <a:r>
              <a:rPr lang="en-US" sz="1600" dirty="0">
                <a:latin typeface="+mn-lt"/>
              </a:rPr>
              <a:t>, </a:t>
            </a:r>
            <a:r>
              <a:rPr lang="en-US" sz="1600" dirty="0" err="1">
                <a:latin typeface="+mn-lt"/>
              </a:rPr>
              <a:t>dan</a:t>
            </a:r>
            <a:r>
              <a:rPr lang="en-US" sz="1600" dirty="0">
                <a:latin typeface="+mn-lt"/>
              </a:rPr>
              <a:t> </a:t>
            </a:r>
            <a:r>
              <a:rPr lang="en-US" sz="1600" dirty="0" err="1">
                <a:latin typeface="+mn-lt"/>
              </a:rPr>
              <a:t>neemt</a:t>
            </a:r>
            <a:r>
              <a:rPr lang="en-US" sz="1600" dirty="0">
                <a:latin typeface="+mn-lt"/>
              </a:rPr>
              <a:t> </a:t>
            </a:r>
            <a:r>
              <a:rPr lang="en-US" sz="1600" dirty="0" err="1">
                <a:latin typeface="+mn-lt"/>
              </a:rPr>
              <a:t>hij</a:t>
            </a:r>
            <a:r>
              <a:rPr lang="en-US" sz="1600" dirty="0">
                <a:latin typeface="+mn-lt"/>
              </a:rPr>
              <a:t> </a:t>
            </a:r>
            <a:r>
              <a:rPr lang="en-US" sz="1600" dirty="0" err="1">
                <a:latin typeface="+mn-lt"/>
              </a:rPr>
              <a:t>één</a:t>
            </a:r>
            <a:r>
              <a:rPr lang="en-US" sz="1600" dirty="0">
                <a:latin typeface="+mn-lt"/>
              </a:rPr>
              <a:t> van </a:t>
            </a:r>
            <a:r>
              <a:rPr lang="en-US" sz="1600" dirty="0" err="1">
                <a:latin typeface="+mn-lt"/>
              </a:rPr>
              <a:t>volgende</a:t>
            </a:r>
            <a:r>
              <a:rPr lang="en-US" sz="1600" dirty="0">
                <a:latin typeface="+mn-lt"/>
              </a:rPr>
              <a:t> </a:t>
            </a:r>
            <a:r>
              <a:rPr lang="en-US" sz="1600" dirty="0" err="1">
                <a:latin typeface="+mn-lt"/>
              </a:rPr>
              <a:t>beslissingen</a:t>
            </a:r>
            <a:r>
              <a:rPr lang="en-US" sz="1600" dirty="0">
                <a:latin typeface="+mn-lt"/>
              </a:rPr>
              <a:t> over het </a:t>
            </a:r>
            <a:r>
              <a:rPr lang="en-US" sz="1600" dirty="0" err="1">
                <a:latin typeface="+mn-lt"/>
              </a:rPr>
              <a:t>verdere</a:t>
            </a:r>
            <a:r>
              <a:rPr lang="en-US" sz="1600" dirty="0">
                <a:latin typeface="+mn-lt"/>
              </a:rPr>
              <a:t> </a:t>
            </a:r>
            <a:r>
              <a:rPr lang="en-US" sz="1600" dirty="0" err="1">
                <a:latin typeface="+mn-lt"/>
              </a:rPr>
              <a:t>verloop</a:t>
            </a:r>
            <a:r>
              <a:rPr lang="en-US" sz="1600" dirty="0">
                <a:latin typeface="+mn-lt"/>
              </a:rPr>
              <a:t> van de </a:t>
            </a:r>
            <a:r>
              <a:rPr lang="en-US" sz="1600" dirty="0" err="1">
                <a:latin typeface="+mn-lt"/>
              </a:rPr>
              <a:t>werken</a:t>
            </a:r>
            <a:r>
              <a:rPr lang="en-US" sz="1600" dirty="0">
                <a:latin typeface="+mn-lt"/>
              </a:rPr>
              <a:t>:</a:t>
            </a:r>
          </a:p>
          <a:p>
            <a:pPr algn="just"/>
            <a:endParaRPr lang="en-US" sz="1600" dirty="0">
              <a:latin typeface="+mn-lt"/>
            </a:endParaRPr>
          </a:p>
          <a:p>
            <a:pPr marL="228600" indent="-228600" algn="just">
              <a:buAutoNum type="arabicPeriod"/>
            </a:pPr>
            <a:r>
              <a:rPr lang="en-US" sz="1600" dirty="0">
                <a:latin typeface="+mn-lt"/>
              </a:rPr>
              <a:t>of </a:t>
            </a:r>
            <a:r>
              <a:rPr lang="en-US" sz="1600" dirty="0" err="1">
                <a:latin typeface="+mn-lt"/>
              </a:rPr>
              <a:t>hij</a:t>
            </a:r>
            <a:r>
              <a:rPr lang="en-US" sz="1600" dirty="0">
                <a:latin typeface="+mn-lt"/>
              </a:rPr>
              <a:t> </a:t>
            </a:r>
            <a:r>
              <a:rPr lang="en-US" sz="1600" dirty="0" err="1">
                <a:latin typeface="+mn-lt"/>
              </a:rPr>
              <a:t>wacht</a:t>
            </a:r>
            <a:r>
              <a:rPr lang="en-US" sz="1600" dirty="0">
                <a:latin typeface="+mn-lt"/>
              </a:rPr>
              <a:t> tot de </a:t>
            </a:r>
            <a:r>
              <a:rPr lang="en-US" sz="1600" dirty="0" err="1">
                <a:latin typeface="+mn-lt"/>
              </a:rPr>
              <a:t>situatie</a:t>
            </a:r>
            <a:r>
              <a:rPr lang="en-US" sz="1600" dirty="0">
                <a:latin typeface="+mn-lt"/>
              </a:rPr>
              <a:t> </a:t>
            </a:r>
            <a:r>
              <a:rPr lang="en-US" sz="1600" dirty="0" err="1">
                <a:latin typeface="+mn-lt"/>
              </a:rPr>
              <a:t>verbetert</a:t>
            </a:r>
            <a:r>
              <a:rPr lang="en-US" sz="1600" dirty="0">
                <a:latin typeface="+mn-lt"/>
              </a:rPr>
              <a:t> </a:t>
            </a:r>
            <a:r>
              <a:rPr lang="en-US" sz="1600" dirty="0" err="1">
                <a:latin typeface="+mn-lt"/>
              </a:rPr>
              <a:t>en</a:t>
            </a:r>
            <a:r>
              <a:rPr lang="en-US" sz="1600" dirty="0">
                <a:latin typeface="+mn-lt"/>
              </a:rPr>
              <a:t> </a:t>
            </a:r>
            <a:r>
              <a:rPr lang="en-US" sz="1600" dirty="0" err="1">
                <a:latin typeface="+mn-lt"/>
              </a:rPr>
              <a:t>herneemt</a:t>
            </a:r>
            <a:r>
              <a:rPr lang="en-US" sz="1600" dirty="0">
                <a:latin typeface="+mn-lt"/>
              </a:rPr>
              <a:t> </a:t>
            </a:r>
            <a:r>
              <a:rPr lang="en-US" sz="1600" dirty="0" err="1">
                <a:latin typeface="+mn-lt"/>
              </a:rPr>
              <a:t>daarna</a:t>
            </a:r>
            <a:r>
              <a:rPr lang="en-US" sz="1600" dirty="0">
                <a:latin typeface="+mn-lt"/>
              </a:rPr>
              <a:t> de </a:t>
            </a:r>
            <a:r>
              <a:rPr lang="en-US" sz="1600" dirty="0" err="1">
                <a:latin typeface="+mn-lt"/>
              </a:rPr>
              <a:t>werken</a:t>
            </a:r>
            <a:r>
              <a:rPr lang="en-US" sz="1600" dirty="0">
                <a:latin typeface="+mn-lt"/>
              </a:rPr>
              <a:t>;</a:t>
            </a:r>
          </a:p>
          <a:p>
            <a:pPr marL="228600" indent="-228600" algn="just">
              <a:buAutoNum type="arabicPeriod"/>
            </a:pPr>
            <a:endParaRPr lang="en-US" sz="1600" dirty="0">
              <a:latin typeface="+mn-lt"/>
            </a:endParaRPr>
          </a:p>
          <a:p>
            <a:pPr marL="228600" indent="-228600" algn="just">
              <a:buAutoNum type="arabicPeriod"/>
            </a:pPr>
            <a:r>
              <a:rPr lang="en-US" sz="1600" dirty="0">
                <a:latin typeface="+mn-lt"/>
              </a:rPr>
              <a:t>of </a:t>
            </a:r>
            <a:r>
              <a:rPr lang="en-US" sz="1600" dirty="0" err="1">
                <a:latin typeface="+mn-lt"/>
              </a:rPr>
              <a:t>hij</a:t>
            </a:r>
            <a:r>
              <a:rPr lang="en-US" sz="1600" dirty="0">
                <a:latin typeface="+mn-lt"/>
              </a:rPr>
              <a:t> </a:t>
            </a:r>
            <a:r>
              <a:rPr lang="en-US" sz="1600" dirty="0" err="1">
                <a:latin typeface="+mn-lt"/>
              </a:rPr>
              <a:t>verandert</a:t>
            </a:r>
            <a:r>
              <a:rPr lang="en-US" sz="1600" dirty="0">
                <a:latin typeface="+mn-lt"/>
              </a:rPr>
              <a:t> van </a:t>
            </a:r>
            <a:r>
              <a:rPr lang="en-US" sz="1600" dirty="0" err="1">
                <a:latin typeface="+mn-lt"/>
              </a:rPr>
              <a:t>beveiligingssysteem</a:t>
            </a:r>
            <a:r>
              <a:rPr lang="en-US" sz="1600" dirty="0">
                <a:latin typeface="+mn-lt"/>
              </a:rPr>
              <a:t> </a:t>
            </a:r>
            <a:r>
              <a:rPr lang="en-US" sz="1600" dirty="0" err="1">
                <a:latin typeface="+mn-lt"/>
              </a:rPr>
              <a:t>en</a:t>
            </a:r>
            <a:r>
              <a:rPr lang="en-US" sz="1600" dirty="0">
                <a:latin typeface="+mn-lt"/>
              </a:rPr>
              <a:t> </a:t>
            </a:r>
            <a:r>
              <a:rPr lang="en-US" sz="1600" dirty="0" err="1">
                <a:latin typeface="+mn-lt"/>
              </a:rPr>
              <a:t>laat</a:t>
            </a:r>
            <a:r>
              <a:rPr lang="en-US" sz="1600" dirty="0">
                <a:latin typeface="+mn-lt"/>
              </a:rPr>
              <a:t> </a:t>
            </a:r>
            <a:r>
              <a:rPr lang="en-US" sz="1600" dirty="0" err="1">
                <a:latin typeface="+mn-lt"/>
              </a:rPr>
              <a:t>daarna</a:t>
            </a:r>
            <a:r>
              <a:rPr lang="en-US" sz="1600" dirty="0">
                <a:latin typeface="+mn-lt"/>
              </a:rPr>
              <a:t> de </a:t>
            </a:r>
            <a:r>
              <a:rPr lang="en-US" sz="1600" dirty="0" err="1">
                <a:latin typeface="+mn-lt"/>
              </a:rPr>
              <a:t>werken</a:t>
            </a:r>
            <a:r>
              <a:rPr lang="en-US" sz="1600" dirty="0">
                <a:latin typeface="+mn-lt"/>
              </a:rPr>
              <a:t> </a:t>
            </a:r>
            <a:r>
              <a:rPr lang="en-US" sz="1600" dirty="0" err="1">
                <a:latin typeface="+mn-lt"/>
              </a:rPr>
              <a:t>beginnen</a:t>
            </a:r>
            <a:r>
              <a:rPr lang="en-US" sz="1600" dirty="0">
                <a:latin typeface="+mn-lt"/>
              </a:rPr>
              <a:t>;</a:t>
            </a:r>
          </a:p>
          <a:p>
            <a:pPr algn="just"/>
            <a:endParaRPr lang="en-US" sz="1600" dirty="0">
              <a:latin typeface="+mn-lt"/>
            </a:endParaRPr>
          </a:p>
          <a:p>
            <a:pPr algn="just"/>
            <a:r>
              <a:rPr lang="en-US" sz="1600" dirty="0">
                <a:latin typeface="+mn-lt"/>
              </a:rPr>
              <a:t>3.   of </a:t>
            </a:r>
            <a:r>
              <a:rPr lang="en-US" sz="1600" dirty="0" err="1">
                <a:latin typeface="+mn-lt"/>
              </a:rPr>
              <a:t>hij</a:t>
            </a:r>
            <a:r>
              <a:rPr lang="en-US" sz="1600" dirty="0">
                <a:latin typeface="+mn-lt"/>
              </a:rPr>
              <a:t> </a:t>
            </a:r>
            <a:r>
              <a:rPr lang="en-US" sz="1600" dirty="0" err="1">
                <a:latin typeface="+mn-lt"/>
              </a:rPr>
              <a:t>laat</a:t>
            </a:r>
            <a:r>
              <a:rPr lang="en-US" sz="1600" dirty="0">
                <a:latin typeface="+mn-lt"/>
              </a:rPr>
              <a:t> de </a:t>
            </a:r>
            <a:r>
              <a:rPr lang="en-US" sz="1600" dirty="0" err="1">
                <a:latin typeface="+mn-lt"/>
              </a:rPr>
              <a:t>ingeplande</a:t>
            </a:r>
            <a:r>
              <a:rPr lang="en-US" sz="1600" dirty="0">
                <a:latin typeface="+mn-lt"/>
              </a:rPr>
              <a:t> </a:t>
            </a:r>
            <a:r>
              <a:rPr lang="en-US" sz="1600" dirty="0" err="1">
                <a:latin typeface="+mn-lt"/>
              </a:rPr>
              <a:t>werkzaamheden</a:t>
            </a:r>
            <a:r>
              <a:rPr lang="en-US" sz="1600" dirty="0">
                <a:latin typeface="+mn-lt"/>
              </a:rPr>
              <a:t> </a:t>
            </a:r>
            <a:r>
              <a:rPr lang="en-US" sz="1600" dirty="0" err="1">
                <a:latin typeface="+mn-lt"/>
              </a:rPr>
              <a:t>definitief</a:t>
            </a:r>
            <a:r>
              <a:rPr lang="en-US" sz="1600" dirty="0">
                <a:latin typeface="+mn-lt"/>
              </a:rPr>
              <a:t> </a:t>
            </a:r>
            <a:r>
              <a:rPr lang="en-US" sz="1600" dirty="0" err="1">
                <a:latin typeface="+mn-lt"/>
              </a:rPr>
              <a:t>stopzetten</a:t>
            </a:r>
            <a:r>
              <a:rPr lang="en-US" sz="1600" dirty="0">
                <a:latin typeface="+mn-lt"/>
              </a:rPr>
              <a:t>.</a:t>
            </a:r>
          </a:p>
        </p:txBody>
      </p:sp>
      <p:pic>
        <p:nvPicPr>
          <p:cNvPr id="14" name="Picture 55"/>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69573" y="3228707"/>
            <a:ext cx="239664" cy="238448"/>
          </a:xfrm>
          <a:prstGeom prst="rect">
            <a:avLst/>
          </a:prstGeom>
          <a:noFill/>
          <a:ln w="9525">
            <a:noFill/>
            <a:miter lim="800000"/>
            <a:headEnd/>
            <a:tailEnd/>
          </a:ln>
        </p:spPr>
      </p:pic>
      <p:pic>
        <p:nvPicPr>
          <p:cNvPr id="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6539" y="3566108"/>
            <a:ext cx="471168" cy="637061"/>
          </a:xfrm>
          <a:prstGeom prst="rect">
            <a:avLst/>
          </a:prstGeom>
          <a:noFill/>
          <a:ln w="9525">
            <a:noFill/>
            <a:miter lim="800000"/>
            <a:headEnd/>
            <a:tailEnd/>
          </a:ln>
        </p:spPr>
      </p:pic>
      <p:sp>
        <p:nvSpPr>
          <p:cNvPr id="19" name="Rounded Rectangle 18"/>
          <p:cNvSpPr/>
          <p:nvPr/>
        </p:nvSpPr>
        <p:spPr bwMode="auto">
          <a:xfrm>
            <a:off x="983432" y="1028245"/>
            <a:ext cx="10081119" cy="1368152"/>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a:latin typeface="+mn-lt"/>
              </a:rPr>
              <a:t>De </a:t>
            </a:r>
            <a:r>
              <a:rPr lang="en-US" sz="1600" dirty="0" err="1">
                <a:latin typeface="+mn-lt"/>
              </a:rPr>
              <a:t>omstandigheden</a:t>
            </a:r>
            <a:r>
              <a:rPr lang="en-US" sz="1600" dirty="0">
                <a:latin typeface="+mn-lt"/>
              </a:rPr>
              <a:t> van </a:t>
            </a:r>
            <a:r>
              <a:rPr lang="en-US" sz="1600" dirty="0" err="1">
                <a:latin typeface="+mn-lt"/>
              </a:rPr>
              <a:t>zichtbaarheid</a:t>
            </a:r>
            <a:r>
              <a:rPr lang="en-US" sz="1600" dirty="0">
                <a:latin typeface="+mn-lt"/>
              </a:rPr>
              <a:t> </a:t>
            </a:r>
            <a:r>
              <a:rPr lang="en-US" sz="1600" dirty="0" err="1">
                <a:latin typeface="+mn-lt"/>
              </a:rPr>
              <a:t>en</a:t>
            </a:r>
            <a:r>
              <a:rPr lang="en-US" sz="1600" dirty="0">
                <a:latin typeface="+mn-lt"/>
              </a:rPr>
              <a:t> </a:t>
            </a:r>
            <a:r>
              <a:rPr lang="en-US" sz="1600" dirty="0" err="1">
                <a:latin typeface="+mn-lt"/>
              </a:rPr>
              <a:t>hoorbaarheid</a:t>
            </a:r>
            <a:r>
              <a:rPr lang="en-US" sz="1600" dirty="0">
                <a:latin typeface="+mn-lt"/>
              </a:rPr>
              <a:t> </a:t>
            </a:r>
            <a:r>
              <a:rPr lang="en-US" sz="1600" dirty="0" err="1">
                <a:latin typeface="+mn-lt"/>
              </a:rPr>
              <a:t>dienen</a:t>
            </a:r>
            <a:r>
              <a:rPr lang="en-US" sz="1600" dirty="0">
                <a:latin typeface="+mn-lt"/>
              </a:rPr>
              <a:t> ten </a:t>
            </a:r>
            <a:r>
              <a:rPr lang="en-US" sz="1600" dirty="0" err="1">
                <a:latin typeface="+mn-lt"/>
              </a:rPr>
              <a:t>allen</a:t>
            </a:r>
            <a:r>
              <a:rPr lang="en-US" sz="1600" dirty="0">
                <a:latin typeface="+mn-lt"/>
              </a:rPr>
              <a:t> </a:t>
            </a:r>
            <a:r>
              <a:rPr lang="en-US" sz="1600" dirty="0" err="1">
                <a:latin typeface="+mn-lt"/>
              </a:rPr>
              <a:t>tijde</a:t>
            </a:r>
            <a:r>
              <a:rPr lang="en-US" sz="1600" dirty="0">
                <a:latin typeface="+mn-lt"/>
              </a:rPr>
              <a:t> </a:t>
            </a:r>
            <a:r>
              <a:rPr lang="en-US" sz="1600" dirty="0" err="1">
                <a:latin typeface="+mn-lt"/>
              </a:rPr>
              <a:t>te</a:t>
            </a:r>
            <a:r>
              <a:rPr lang="en-US" sz="1600" dirty="0">
                <a:latin typeface="+mn-lt"/>
              </a:rPr>
              <a:t> </a:t>
            </a:r>
            <a:r>
              <a:rPr lang="en-US" sz="1600" dirty="0" err="1">
                <a:latin typeface="+mn-lt"/>
              </a:rPr>
              <a:t>worden</a:t>
            </a:r>
            <a:r>
              <a:rPr lang="en-US" sz="1600" dirty="0">
                <a:latin typeface="+mn-lt"/>
              </a:rPr>
              <a:t> </a:t>
            </a:r>
            <a:r>
              <a:rPr lang="en-US" sz="1600" dirty="0" err="1">
                <a:latin typeface="+mn-lt"/>
              </a:rPr>
              <a:t>geverifieerd</a:t>
            </a:r>
            <a:r>
              <a:rPr lang="en-US" sz="1600" dirty="0">
                <a:latin typeface="+mn-lt"/>
              </a:rPr>
              <a:t>.</a:t>
            </a:r>
          </a:p>
          <a:p>
            <a:pPr algn="just"/>
            <a:endParaRPr lang="en-US" sz="1600" dirty="0">
              <a:latin typeface="+mn-lt"/>
            </a:endParaRPr>
          </a:p>
          <a:p>
            <a:pPr algn="just"/>
            <a:r>
              <a:rPr lang="en-US" sz="1600" dirty="0" err="1">
                <a:latin typeface="+mn-lt"/>
              </a:rPr>
              <a:t>Indien</a:t>
            </a:r>
            <a:r>
              <a:rPr lang="en-US" sz="1600" dirty="0">
                <a:latin typeface="+mn-lt"/>
              </a:rPr>
              <a:t> </a:t>
            </a:r>
            <a:r>
              <a:rPr lang="en-US" sz="1600" dirty="0" err="1">
                <a:latin typeface="+mn-lt"/>
              </a:rPr>
              <a:t>tijdens</a:t>
            </a:r>
            <a:r>
              <a:rPr lang="en-US" sz="1600" dirty="0">
                <a:latin typeface="+mn-lt"/>
              </a:rPr>
              <a:t> de </a:t>
            </a:r>
            <a:r>
              <a:rPr lang="en-US" sz="1600" dirty="0" err="1">
                <a:latin typeface="+mn-lt"/>
              </a:rPr>
              <a:t>uitvoering</a:t>
            </a:r>
            <a:r>
              <a:rPr lang="en-US" sz="1600" dirty="0">
                <a:latin typeface="+mn-lt"/>
              </a:rPr>
              <a:t> van de </a:t>
            </a:r>
            <a:r>
              <a:rPr lang="en-US" sz="1600" dirty="0" err="1">
                <a:latin typeface="+mn-lt"/>
              </a:rPr>
              <a:t>werken</a:t>
            </a:r>
            <a:r>
              <a:rPr lang="en-US" sz="1600" dirty="0">
                <a:latin typeface="+mn-lt"/>
              </a:rPr>
              <a:t> om </a:t>
            </a:r>
            <a:r>
              <a:rPr lang="en-US" sz="1600" dirty="0" err="1">
                <a:latin typeface="+mn-lt"/>
              </a:rPr>
              <a:t>welke</a:t>
            </a:r>
            <a:r>
              <a:rPr lang="en-US" sz="1600" dirty="0">
                <a:latin typeface="+mn-lt"/>
              </a:rPr>
              <a:t> </a:t>
            </a:r>
            <a:r>
              <a:rPr lang="en-US" sz="1600" dirty="0" err="1">
                <a:latin typeface="+mn-lt"/>
              </a:rPr>
              <a:t>reden</a:t>
            </a:r>
            <a:r>
              <a:rPr lang="en-US" sz="1600" dirty="0">
                <a:latin typeface="+mn-lt"/>
              </a:rPr>
              <a:t> dan </a:t>
            </a:r>
            <a:r>
              <a:rPr lang="en-US" sz="1600" dirty="0" err="1">
                <a:latin typeface="+mn-lt"/>
              </a:rPr>
              <a:t>ook</a:t>
            </a:r>
            <a:r>
              <a:rPr lang="en-US" sz="1600" dirty="0">
                <a:latin typeface="+mn-lt"/>
              </a:rPr>
              <a:t>, de </a:t>
            </a:r>
            <a:r>
              <a:rPr lang="en-US" sz="1600" dirty="0" err="1">
                <a:latin typeface="+mn-lt"/>
              </a:rPr>
              <a:t>goede</a:t>
            </a:r>
            <a:r>
              <a:rPr lang="en-US" sz="1600" dirty="0">
                <a:latin typeface="+mn-lt"/>
              </a:rPr>
              <a:t> </a:t>
            </a:r>
            <a:r>
              <a:rPr lang="en-US" sz="1600" dirty="0" err="1">
                <a:latin typeface="+mn-lt"/>
              </a:rPr>
              <a:t>zichtbaarheid</a:t>
            </a:r>
            <a:r>
              <a:rPr lang="en-US" sz="1600" dirty="0">
                <a:latin typeface="+mn-lt"/>
              </a:rPr>
              <a:t> </a:t>
            </a:r>
            <a:r>
              <a:rPr lang="en-US" sz="1600" dirty="0" err="1">
                <a:latin typeface="+mn-lt"/>
              </a:rPr>
              <a:t>en</a:t>
            </a:r>
            <a:r>
              <a:rPr lang="en-US" sz="1600" dirty="0">
                <a:latin typeface="+mn-lt"/>
              </a:rPr>
              <a:t>/of </a:t>
            </a:r>
            <a:r>
              <a:rPr lang="en-US" sz="1600" dirty="0" err="1">
                <a:latin typeface="+mn-lt"/>
              </a:rPr>
              <a:t>hoorbaarheid</a:t>
            </a:r>
            <a:r>
              <a:rPr lang="en-US" sz="1600" dirty="0">
                <a:latin typeface="+mn-lt"/>
              </a:rPr>
              <a:t> </a:t>
            </a:r>
            <a:r>
              <a:rPr lang="en-US" sz="1600" dirty="0" err="1">
                <a:latin typeface="+mn-lt"/>
              </a:rPr>
              <a:t>niet</a:t>
            </a:r>
            <a:r>
              <a:rPr lang="en-US" sz="1600" dirty="0">
                <a:latin typeface="+mn-lt"/>
              </a:rPr>
              <a:t> </a:t>
            </a:r>
            <a:r>
              <a:rPr lang="en-US" sz="1600" dirty="0" err="1">
                <a:latin typeface="+mn-lt"/>
              </a:rPr>
              <a:t>gegarandeerd</a:t>
            </a:r>
            <a:r>
              <a:rPr lang="en-US" sz="1600" dirty="0">
                <a:latin typeface="+mn-lt"/>
              </a:rPr>
              <a:t> is (        </a:t>
            </a:r>
            <a:r>
              <a:rPr lang="en-US" sz="1600" dirty="0" err="1">
                <a:latin typeface="+mn-lt"/>
              </a:rPr>
              <a:t>wordt</a:t>
            </a:r>
            <a:r>
              <a:rPr lang="en-US" sz="1600" dirty="0">
                <a:latin typeface="+mn-lt"/>
              </a:rPr>
              <a:t>        ), </a:t>
            </a:r>
            <a:r>
              <a:rPr lang="en-US" sz="1600" dirty="0" err="1">
                <a:latin typeface="+mn-lt"/>
              </a:rPr>
              <a:t>laat</a:t>
            </a:r>
            <a:r>
              <a:rPr lang="en-US" sz="1600" dirty="0">
                <a:latin typeface="+mn-lt"/>
              </a:rPr>
              <a:t> de VV het spoor </a:t>
            </a:r>
            <a:r>
              <a:rPr lang="en-US" sz="1600" dirty="0" err="1">
                <a:latin typeface="+mn-lt"/>
              </a:rPr>
              <a:t>onmiddellijk</a:t>
            </a:r>
            <a:r>
              <a:rPr lang="en-US" sz="1600" dirty="0">
                <a:latin typeface="+mn-lt"/>
              </a:rPr>
              <a:t> </a:t>
            </a:r>
            <a:r>
              <a:rPr lang="en-US" sz="1600" dirty="0" err="1">
                <a:latin typeface="+mn-lt"/>
              </a:rPr>
              <a:t>vrijmaken</a:t>
            </a:r>
            <a:r>
              <a:rPr lang="en-US" sz="1600" dirty="0">
                <a:latin typeface="+mn-lt"/>
              </a:rPr>
              <a:t>.</a:t>
            </a:r>
          </a:p>
        </p:txBody>
      </p:sp>
      <p:pic>
        <p:nvPicPr>
          <p:cNvPr id="2" name="Picture 1"/>
          <p:cNvPicPr>
            <a:picLocks noChangeAspect="1"/>
          </p:cNvPicPr>
          <p:nvPr/>
        </p:nvPicPr>
        <p:blipFill>
          <a:blip r:embed="rId4"/>
          <a:stretch>
            <a:fillRect/>
          </a:stretch>
        </p:blipFill>
        <p:spPr>
          <a:xfrm>
            <a:off x="2568892" y="1956007"/>
            <a:ext cx="371888" cy="304826"/>
          </a:xfrm>
          <a:prstGeom prst="rect">
            <a:avLst/>
          </a:prstGeom>
        </p:spPr>
      </p:pic>
      <p:pic>
        <p:nvPicPr>
          <p:cNvPr id="3" name="Picture 2"/>
          <p:cNvPicPr>
            <a:picLocks noChangeAspect="1"/>
          </p:cNvPicPr>
          <p:nvPr/>
        </p:nvPicPr>
        <p:blipFill>
          <a:blip r:embed="rId5"/>
          <a:stretch>
            <a:fillRect/>
          </a:stretch>
        </p:blipFill>
        <p:spPr>
          <a:xfrm>
            <a:off x="3471373" y="1956007"/>
            <a:ext cx="243861" cy="237765"/>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8819" y="4264578"/>
            <a:ext cx="660073" cy="155679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6793" y="4216686"/>
            <a:ext cx="865330" cy="1468678"/>
          </a:xfrm>
          <a:prstGeom prst="rect">
            <a:avLst/>
          </a:prstGeom>
        </p:spPr>
      </p:pic>
      <p:pic>
        <p:nvPicPr>
          <p:cNvPr id="15" name="Picture 55"/>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69573" y="2942079"/>
            <a:ext cx="239664" cy="238448"/>
          </a:xfrm>
          <a:prstGeom prst="rect">
            <a:avLst/>
          </a:prstGeom>
          <a:noFill/>
          <a:ln w="9525">
            <a:noFill/>
            <a:miter lim="800000"/>
            <a:headEnd/>
            <a:tailEnd/>
          </a:ln>
        </p:spPr>
      </p:pic>
    </p:spTree>
    <p:extLst>
      <p:ext uri="{BB962C8B-B14F-4D97-AF65-F5344CB8AC3E}">
        <p14:creationId xmlns:p14="http://schemas.microsoft.com/office/powerpoint/2010/main" val="1244889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407985" y="1413665"/>
            <a:ext cx="8008495" cy="1641373"/>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err="1">
                <a:latin typeface="+mn-lt"/>
              </a:rPr>
              <a:t>Tijdens</a:t>
            </a:r>
            <a:r>
              <a:rPr lang="en-US" sz="1600" dirty="0">
                <a:latin typeface="+mn-lt"/>
              </a:rPr>
              <a:t> de </a:t>
            </a:r>
            <a:r>
              <a:rPr lang="en-US" sz="1600" dirty="0" err="1">
                <a:latin typeface="+mn-lt"/>
              </a:rPr>
              <a:t>voorafgaande</a:t>
            </a:r>
            <a:r>
              <a:rPr lang="en-US" sz="1600" dirty="0">
                <a:latin typeface="+mn-lt"/>
              </a:rPr>
              <a:t> </a:t>
            </a:r>
            <a:r>
              <a:rPr lang="en-US" sz="1600" dirty="0" err="1">
                <a:latin typeface="+mn-lt"/>
              </a:rPr>
              <a:t>testen</a:t>
            </a:r>
            <a:r>
              <a:rPr lang="en-US" sz="1600" dirty="0">
                <a:latin typeface="+mn-lt"/>
              </a:rPr>
              <a:t> van </a:t>
            </a:r>
            <a:r>
              <a:rPr lang="en-US" sz="1600" dirty="0" err="1">
                <a:latin typeface="+mn-lt"/>
              </a:rPr>
              <a:t>vrijmaking</a:t>
            </a:r>
            <a:r>
              <a:rPr lang="en-US" sz="1600" dirty="0">
                <a:latin typeface="+mn-lt"/>
              </a:rPr>
              <a:t> </a:t>
            </a:r>
            <a:r>
              <a:rPr lang="en-US" sz="1600" dirty="0" err="1">
                <a:latin typeface="+mn-lt"/>
              </a:rPr>
              <a:t>dient</a:t>
            </a:r>
            <a:r>
              <a:rPr lang="en-US" sz="1600" dirty="0">
                <a:latin typeface="+mn-lt"/>
              </a:rPr>
              <a:t> de </a:t>
            </a:r>
            <a:r>
              <a:rPr lang="en-US" sz="1600" dirty="0" err="1">
                <a:latin typeface="+mn-lt"/>
              </a:rPr>
              <a:t>beveiliging</a:t>
            </a:r>
            <a:r>
              <a:rPr lang="en-US" sz="1600" dirty="0">
                <a:latin typeface="+mn-lt"/>
              </a:rPr>
              <a:t> van het </a:t>
            </a:r>
            <a:r>
              <a:rPr lang="en-US" sz="1600" dirty="0" err="1">
                <a:latin typeface="+mn-lt"/>
              </a:rPr>
              <a:t>personeel</a:t>
            </a:r>
            <a:r>
              <a:rPr lang="en-US" sz="1600" dirty="0">
                <a:latin typeface="+mn-lt"/>
              </a:rPr>
              <a:t> ten </a:t>
            </a:r>
            <a:r>
              <a:rPr lang="en-US" sz="1600" dirty="0" err="1">
                <a:latin typeface="+mn-lt"/>
              </a:rPr>
              <a:t>allen</a:t>
            </a:r>
            <a:r>
              <a:rPr lang="en-US" sz="1600" dirty="0">
                <a:latin typeface="+mn-lt"/>
              </a:rPr>
              <a:t> </a:t>
            </a:r>
            <a:r>
              <a:rPr lang="en-US" sz="1600" dirty="0" err="1">
                <a:latin typeface="+mn-lt"/>
              </a:rPr>
              <a:t>tijde</a:t>
            </a:r>
            <a:r>
              <a:rPr lang="en-US" sz="1600" dirty="0">
                <a:latin typeface="+mn-lt"/>
              </a:rPr>
              <a:t> </a:t>
            </a:r>
            <a:r>
              <a:rPr lang="en-US" sz="1600" dirty="0" err="1">
                <a:latin typeface="+mn-lt"/>
              </a:rPr>
              <a:t>gegarandeerd</a:t>
            </a:r>
            <a:r>
              <a:rPr lang="en-US" sz="1600" dirty="0">
                <a:latin typeface="+mn-lt"/>
              </a:rPr>
              <a:t> </a:t>
            </a:r>
            <a:r>
              <a:rPr lang="en-US" sz="1600" dirty="0" err="1">
                <a:latin typeface="+mn-lt"/>
              </a:rPr>
              <a:t>te</a:t>
            </a:r>
            <a:r>
              <a:rPr lang="en-US" sz="1600" dirty="0">
                <a:latin typeface="+mn-lt"/>
              </a:rPr>
              <a:t> </a:t>
            </a:r>
            <a:r>
              <a:rPr lang="en-US" sz="1600" dirty="0" err="1">
                <a:latin typeface="+mn-lt"/>
              </a:rPr>
              <a:t>zijn</a:t>
            </a:r>
            <a:r>
              <a:rPr lang="en-US" sz="1600" dirty="0">
                <a:latin typeface="+mn-lt"/>
              </a:rPr>
              <a:t>. </a:t>
            </a:r>
          </a:p>
          <a:p>
            <a:pPr algn="just"/>
            <a:endParaRPr lang="en-US" sz="1600" dirty="0">
              <a:latin typeface="+mn-lt"/>
            </a:endParaRPr>
          </a:p>
          <a:p>
            <a:pPr algn="just"/>
            <a:r>
              <a:rPr lang="en-US" sz="1600" dirty="0">
                <a:latin typeface="+mn-lt"/>
              </a:rPr>
              <a:t>De </a:t>
            </a:r>
            <a:r>
              <a:rPr lang="en-US" sz="1600" dirty="0" err="1">
                <a:latin typeface="+mn-lt"/>
              </a:rPr>
              <a:t>kijkuit</a:t>
            </a:r>
            <a:r>
              <a:rPr lang="en-US" sz="1600" dirty="0">
                <a:latin typeface="+mn-lt"/>
              </a:rPr>
              <a:t>, </a:t>
            </a:r>
            <a:r>
              <a:rPr lang="en-US" sz="1600" dirty="0" err="1">
                <a:latin typeface="+mn-lt"/>
              </a:rPr>
              <a:t>voorafgaand</a:t>
            </a:r>
            <a:r>
              <a:rPr lang="en-US" sz="1600" dirty="0">
                <a:latin typeface="+mn-lt"/>
              </a:rPr>
              <a:t> </a:t>
            </a:r>
            <a:r>
              <a:rPr lang="en-US" sz="1600" dirty="0" err="1">
                <a:latin typeface="+mn-lt"/>
              </a:rPr>
              <a:t>opgesteld</a:t>
            </a:r>
            <a:r>
              <a:rPr lang="en-US" sz="1600" dirty="0">
                <a:latin typeface="+mn-lt"/>
              </a:rPr>
              <a:t> </a:t>
            </a:r>
            <a:r>
              <a:rPr lang="en-US" sz="1600" dirty="0" err="1">
                <a:latin typeface="+mn-lt"/>
              </a:rPr>
              <a:t>en</a:t>
            </a:r>
            <a:r>
              <a:rPr lang="en-US" sz="1600" dirty="0">
                <a:latin typeface="+mn-lt"/>
              </a:rPr>
              <a:t> </a:t>
            </a:r>
            <a:r>
              <a:rPr lang="en-US" sz="1600" dirty="0" err="1">
                <a:latin typeface="+mn-lt"/>
              </a:rPr>
              <a:t>voor</a:t>
            </a:r>
            <a:r>
              <a:rPr lang="en-US" sz="1600" dirty="0">
                <a:latin typeface="+mn-lt"/>
              </a:rPr>
              <a:t> </a:t>
            </a:r>
            <a:r>
              <a:rPr lang="en-US" sz="1600" dirty="0" err="1">
                <a:latin typeface="+mn-lt"/>
              </a:rPr>
              <a:t>dewelke</a:t>
            </a:r>
            <a:r>
              <a:rPr lang="en-US" sz="1600" dirty="0">
                <a:latin typeface="+mn-lt"/>
              </a:rPr>
              <a:t> de </a:t>
            </a:r>
            <a:r>
              <a:rPr lang="en-US" sz="1600" dirty="0" err="1">
                <a:latin typeface="+mn-lt"/>
              </a:rPr>
              <a:t>testen</a:t>
            </a:r>
            <a:r>
              <a:rPr lang="en-US" sz="1600" dirty="0">
                <a:latin typeface="+mn-lt"/>
              </a:rPr>
              <a:t> van </a:t>
            </a:r>
            <a:r>
              <a:rPr lang="en-US" sz="1600" dirty="0" err="1">
                <a:latin typeface="+mn-lt"/>
              </a:rPr>
              <a:t>goede</a:t>
            </a:r>
            <a:r>
              <a:rPr lang="en-US" sz="1600" dirty="0">
                <a:latin typeface="+mn-lt"/>
              </a:rPr>
              <a:t> </a:t>
            </a:r>
            <a:r>
              <a:rPr lang="en-US" sz="1600" dirty="0" err="1">
                <a:latin typeface="+mn-lt"/>
              </a:rPr>
              <a:t>hoorbaarheid</a:t>
            </a:r>
            <a:r>
              <a:rPr lang="en-US" sz="1600" dirty="0">
                <a:latin typeface="+mn-lt"/>
              </a:rPr>
              <a:t> </a:t>
            </a:r>
            <a:r>
              <a:rPr lang="en-US" sz="1600" dirty="0" err="1">
                <a:latin typeface="+mn-lt"/>
              </a:rPr>
              <a:t>en</a:t>
            </a:r>
            <a:r>
              <a:rPr lang="en-US" sz="1600" dirty="0">
                <a:latin typeface="+mn-lt"/>
              </a:rPr>
              <a:t> </a:t>
            </a:r>
            <a:r>
              <a:rPr lang="en-US" sz="1600" dirty="0" err="1">
                <a:latin typeface="+mn-lt"/>
              </a:rPr>
              <a:t>goede</a:t>
            </a:r>
            <a:r>
              <a:rPr lang="en-US" sz="1600" dirty="0">
                <a:latin typeface="+mn-lt"/>
              </a:rPr>
              <a:t> </a:t>
            </a:r>
            <a:r>
              <a:rPr lang="en-US" sz="1600" dirty="0" err="1">
                <a:latin typeface="+mn-lt"/>
              </a:rPr>
              <a:t>zichtbaarheid</a:t>
            </a:r>
            <a:r>
              <a:rPr lang="en-US" sz="1600" dirty="0">
                <a:latin typeface="+mn-lt"/>
              </a:rPr>
              <a:t> </a:t>
            </a:r>
            <a:r>
              <a:rPr lang="en-US" sz="1600" dirty="0" err="1">
                <a:latin typeface="+mn-lt"/>
              </a:rPr>
              <a:t>werden</a:t>
            </a:r>
            <a:r>
              <a:rPr lang="en-US" sz="1600" dirty="0">
                <a:latin typeface="+mn-lt"/>
              </a:rPr>
              <a:t> </a:t>
            </a:r>
            <a:r>
              <a:rPr lang="en-US" sz="1600" dirty="0" err="1">
                <a:latin typeface="+mn-lt"/>
              </a:rPr>
              <a:t>gevalideerd</a:t>
            </a:r>
            <a:r>
              <a:rPr lang="en-US" sz="1600" dirty="0">
                <a:latin typeface="+mn-lt"/>
              </a:rPr>
              <a:t>, </a:t>
            </a:r>
            <a:r>
              <a:rPr lang="en-US" sz="1600" dirty="0" err="1">
                <a:latin typeface="+mn-lt"/>
              </a:rPr>
              <a:t>kan</a:t>
            </a:r>
            <a:r>
              <a:rPr lang="en-US" sz="1600" dirty="0">
                <a:latin typeface="+mn-lt"/>
              </a:rPr>
              <a:t> </a:t>
            </a:r>
            <a:r>
              <a:rPr lang="en-US" sz="1600" dirty="0" err="1">
                <a:latin typeface="+mn-lt"/>
              </a:rPr>
              <a:t>een</a:t>
            </a:r>
            <a:r>
              <a:rPr lang="en-US" sz="1600" dirty="0">
                <a:latin typeface="+mn-lt"/>
              </a:rPr>
              <a:t> </a:t>
            </a:r>
            <a:r>
              <a:rPr lang="en-US" sz="1600" dirty="0" err="1">
                <a:latin typeface="+mn-lt"/>
              </a:rPr>
              <a:t>veilige</a:t>
            </a:r>
            <a:r>
              <a:rPr lang="en-US" sz="1600" dirty="0">
                <a:latin typeface="+mn-lt"/>
              </a:rPr>
              <a:t> </a:t>
            </a:r>
            <a:r>
              <a:rPr lang="en-US" sz="1600" dirty="0" err="1">
                <a:latin typeface="+mn-lt"/>
              </a:rPr>
              <a:t>uitvoering</a:t>
            </a:r>
            <a:r>
              <a:rPr lang="en-US" sz="1600" dirty="0">
                <a:latin typeface="+mn-lt"/>
              </a:rPr>
              <a:t> van de </a:t>
            </a:r>
            <a:r>
              <a:rPr lang="en-US" sz="1600" dirty="0" err="1">
                <a:latin typeface="+mn-lt"/>
              </a:rPr>
              <a:t>testen</a:t>
            </a:r>
            <a:r>
              <a:rPr lang="en-US" sz="1600" dirty="0">
                <a:latin typeface="+mn-lt"/>
              </a:rPr>
              <a:t> van </a:t>
            </a:r>
            <a:r>
              <a:rPr lang="en-US" sz="1600" dirty="0" err="1">
                <a:latin typeface="+mn-lt"/>
              </a:rPr>
              <a:t>vrijmaking</a:t>
            </a:r>
            <a:r>
              <a:rPr lang="en-US" sz="1600" dirty="0">
                <a:latin typeface="+mn-lt"/>
              </a:rPr>
              <a:t> </a:t>
            </a:r>
            <a:r>
              <a:rPr lang="en-US" sz="1600" dirty="0" err="1">
                <a:latin typeface="+mn-lt"/>
              </a:rPr>
              <a:t>verzekeren</a:t>
            </a:r>
            <a:r>
              <a:rPr lang="en-US" sz="1600" dirty="0">
                <a:latin typeface="+mn-lt"/>
              </a:rPr>
              <a:t>.</a:t>
            </a:r>
          </a:p>
        </p:txBody>
      </p:sp>
      <p:pic>
        <p:nvPicPr>
          <p:cNvPr id="1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6817" y="1320032"/>
            <a:ext cx="471168" cy="637061"/>
          </a:xfrm>
          <a:prstGeom prst="rect">
            <a:avLst/>
          </a:prstGeom>
          <a:noFill/>
          <a:ln w="9525">
            <a:noFill/>
            <a:miter lim="800000"/>
            <a:headEnd/>
            <a:tailEnd/>
          </a:ln>
        </p:spPr>
      </p:pic>
      <p:sp>
        <p:nvSpPr>
          <p:cNvPr id="10" name="TextBox 9"/>
          <p:cNvSpPr txBox="1"/>
          <p:nvPr/>
        </p:nvSpPr>
        <p:spPr>
          <a:xfrm>
            <a:off x="1936817" y="3645024"/>
            <a:ext cx="8479663" cy="1415772"/>
          </a:xfrm>
          <a:prstGeom prst="rect">
            <a:avLst/>
          </a:prstGeom>
          <a:ln w="9525">
            <a:solidFill>
              <a:schemeClr val="accent1"/>
            </a:solidFill>
            <a:prstDash val="dash"/>
          </a:ln>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n-US" sz="1100" dirty="0"/>
          </a:p>
          <a:p>
            <a:r>
              <a:rPr lang="en-US" sz="1600" dirty="0"/>
              <a:t>De </a:t>
            </a:r>
            <a:r>
              <a:rPr lang="en-US" sz="1600" dirty="0" err="1"/>
              <a:t>uitvoeringswijze</a:t>
            </a:r>
            <a:r>
              <a:rPr lang="en-US" sz="1600" dirty="0"/>
              <a:t> van de </a:t>
            </a:r>
            <a:r>
              <a:rPr lang="en-US" sz="1600" dirty="0" err="1"/>
              <a:t>voorafgaande</a:t>
            </a:r>
            <a:r>
              <a:rPr lang="en-US" sz="1600" dirty="0"/>
              <a:t> </a:t>
            </a:r>
            <a:r>
              <a:rPr lang="en-US" sz="1600" dirty="0" err="1"/>
              <a:t>testen</a:t>
            </a:r>
            <a:r>
              <a:rPr lang="en-US" sz="1600" dirty="0"/>
              <a:t> van </a:t>
            </a:r>
            <a:r>
              <a:rPr lang="en-US" sz="1600" dirty="0" err="1"/>
              <a:t>vrijmaking</a:t>
            </a:r>
            <a:r>
              <a:rPr lang="en-US" sz="1600" dirty="0"/>
              <a:t> </a:t>
            </a:r>
            <a:r>
              <a:rPr lang="en-US" sz="1600" dirty="0" err="1"/>
              <a:t>moet</a:t>
            </a:r>
            <a:r>
              <a:rPr lang="en-US" sz="1600" dirty="0"/>
              <a:t> </a:t>
            </a:r>
            <a:r>
              <a:rPr lang="en-US" sz="1600" dirty="0" err="1"/>
              <a:t>bepaald</a:t>
            </a:r>
            <a:r>
              <a:rPr lang="en-US" sz="1600" dirty="0"/>
              <a:t> </a:t>
            </a:r>
            <a:r>
              <a:rPr lang="en-US" sz="1600" dirty="0" err="1"/>
              <a:t>en</a:t>
            </a:r>
            <a:r>
              <a:rPr lang="en-US" sz="1600" dirty="0"/>
              <a:t> </a:t>
            </a:r>
            <a:r>
              <a:rPr lang="en-US" sz="1600" dirty="0" err="1"/>
              <a:t>uitgelegd</a:t>
            </a:r>
            <a:r>
              <a:rPr lang="en-US" sz="1600" dirty="0"/>
              <a:t> </a:t>
            </a:r>
            <a:r>
              <a:rPr lang="en-US" sz="1600" dirty="0" err="1"/>
              <a:t>worden</a:t>
            </a:r>
            <a:r>
              <a:rPr lang="en-US" sz="1600" dirty="0"/>
              <a:t> door de </a:t>
            </a:r>
            <a:r>
              <a:rPr lang="en-US" sz="1600" dirty="0" err="1"/>
              <a:t>Verantwoordelijke</a:t>
            </a:r>
            <a:r>
              <a:rPr lang="en-US" sz="1600" dirty="0"/>
              <a:t> </a:t>
            </a:r>
            <a:r>
              <a:rPr lang="en-US" sz="1600" dirty="0" err="1"/>
              <a:t>voor</a:t>
            </a:r>
            <a:r>
              <a:rPr lang="en-US" sz="1600" dirty="0"/>
              <a:t> de </a:t>
            </a:r>
            <a:r>
              <a:rPr lang="en-US" sz="1600" dirty="0" err="1"/>
              <a:t>Veiligheid</a:t>
            </a:r>
            <a:r>
              <a:rPr lang="en-US" sz="1600" dirty="0"/>
              <a:t> </a:t>
            </a:r>
            <a:r>
              <a:rPr lang="en-US" sz="1600" dirty="0" err="1"/>
              <a:t>aan</a:t>
            </a:r>
            <a:r>
              <a:rPr lang="en-US" sz="1600" dirty="0"/>
              <a:t> de </a:t>
            </a:r>
            <a:r>
              <a:rPr lang="en-US" sz="1600" dirty="0" err="1"/>
              <a:t>kijkuit</a:t>
            </a:r>
            <a:r>
              <a:rPr lang="en-US" sz="1600" dirty="0"/>
              <a:t> </a:t>
            </a:r>
            <a:r>
              <a:rPr lang="en-US" sz="1600" dirty="0" err="1"/>
              <a:t>en</a:t>
            </a:r>
            <a:r>
              <a:rPr lang="en-US" sz="1600" dirty="0"/>
              <a:t> de </a:t>
            </a:r>
            <a:r>
              <a:rPr lang="en-US" sz="1600" dirty="0" err="1"/>
              <a:t>betrokken</a:t>
            </a:r>
            <a:r>
              <a:rPr lang="en-US" sz="1600" dirty="0"/>
              <a:t> </a:t>
            </a:r>
            <a:r>
              <a:rPr lang="en-US" sz="1600" dirty="0" err="1"/>
              <a:t>agenten</a:t>
            </a:r>
            <a:r>
              <a:rPr lang="en-US" sz="1600" dirty="0"/>
              <a:t>.</a:t>
            </a:r>
          </a:p>
          <a:p>
            <a:endParaRPr lang="en-US" sz="1600" dirty="0"/>
          </a:p>
          <a:p>
            <a:r>
              <a:rPr lang="en-US" sz="1600" dirty="0" err="1"/>
              <a:t>Indien</a:t>
            </a:r>
            <a:r>
              <a:rPr lang="en-US" sz="1600" dirty="0"/>
              <a:t> </a:t>
            </a:r>
            <a:r>
              <a:rPr lang="en-US" sz="1600" dirty="0" err="1"/>
              <a:t>nodig</a:t>
            </a:r>
            <a:r>
              <a:rPr lang="en-US" sz="1600" dirty="0"/>
              <a:t> </a:t>
            </a:r>
            <a:r>
              <a:rPr lang="en-US" sz="1600" dirty="0" err="1"/>
              <a:t>worden</a:t>
            </a:r>
            <a:r>
              <a:rPr lang="en-US" sz="1600" dirty="0"/>
              <a:t> de </a:t>
            </a:r>
            <a:r>
              <a:rPr lang="en-US" sz="1600" dirty="0" err="1"/>
              <a:t>testen</a:t>
            </a:r>
            <a:r>
              <a:rPr lang="en-US" sz="1600" dirty="0"/>
              <a:t> van </a:t>
            </a:r>
            <a:r>
              <a:rPr lang="en-US" sz="1600" dirty="0" err="1"/>
              <a:t>vrijmaking</a:t>
            </a:r>
            <a:r>
              <a:rPr lang="en-US" sz="1600" dirty="0"/>
              <a:t> </a:t>
            </a:r>
            <a:r>
              <a:rPr lang="en-US" sz="1600" dirty="0" err="1"/>
              <a:t>progressief</a:t>
            </a:r>
            <a:r>
              <a:rPr lang="en-US" sz="1600" dirty="0"/>
              <a:t> </a:t>
            </a:r>
            <a:r>
              <a:rPr lang="en-US" sz="1600" dirty="0" err="1"/>
              <a:t>uitgevoerd</a:t>
            </a:r>
            <a:r>
              <a:rPr lang="en-US" sz="1600" dirty="0"/>
              <a:t>.</a:t>
            </a:r>
          </a:p>
          <a:p>
            <a:endParaRPr lang="en-US" sz="1100" dirty="0"/>
          </a:p>
        </p:txBody>
      </p:sp>
      <p:sp>
        <p:nvSpPr>
          <p:cNvPr id="11" name="Text Placeholder 2"/>
          <p:cNvSpPr txBox="1">
            <a:spLocks/>
          </p:cNvSpPr>
          <p:nvPr/>
        </p:nvSpPr>
        <p:spPr>
          <a:xfrm>
            <a:off x="8616942" y="175814"/>
            <a:ext cx="321629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5: </a:t>
            </a:r>
            <a:r>
              <a:rPr lang="en-GB" sz="900" kern="0" dirty="0" err="1">
                <a:latin typeface="Calibri" panose="020F0502020204030204" pitchFamily="34" charset="0"/>
                <a:cs typeface="Calibri" panose="020F0502020204030204" pitchFamily="34" charset="0"/>
              </a:rPr>
              <a:t>Opstelling</a:t>
            </a:r>
            <a:r>
              <a:rPr lang="en-GB" sz="900" kern="0" dirty="0">
                <a:latin typeface="Calibri" panose="020F0502020204030204" pitchFamily="34" charset="0"/>
                <a:cs typeface="Calibri" panose="020F0502020204030204" pitchFamily="34" charset="0"/>
              </a:rPr>
              <a:t> van de </a:t>
            </a:r>
            <a:r>
              <a:rPr lang="en-GB" sz="900" kern="0" dirty="0" err="1">
                <a:latin typeface="Calibri" panose="020F0502020204030204" pitchFamily="34" charset="0"/>
                <a:cs typeface="Calibri" panose="020F0502020204030204" pitchFamily="34" charset="0"/>
              </a:rPr>
              <a:t>kijkuit</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voorafgaande</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testen</a:t>
            </a:r>
            <a:endParaRPr lang="en-GB" sz="900" kern="0" dirty="0">
              <a:latin typeface="Calibri" panose="020F0502020204030204" pitchFamily="34" charset="0"/>
              <a:cs typeface="Calibri" panose="020F0502020204030204" pitchFamily="34" charset="0"/>
            </a:endParaRPr>
          </a:p>
        </p:txBody>
      </p:sp>
      <p:sp>
        <p:nvSpPr>
          <p:cNvPr id="12" name="Title 1"/>
          <p:cNvSpPr txBox="1">
            <a:spLocks/>
          </p:cNvSpPr>
          <p:nvPr/>
        </p:nvSpPr>
        <p:spPr bwMode="auto">
          <a:xfrm>
            <a:off x="1199456" y="602959"/>
            <a:ext cx="6895487" cy="638999"/>
          </a:xfrm>
          <a:prstGeom prst="rect">
            <a:avLst/>
          </a:prstGeom>
          <a:noFill/>
          <a:ln w="9525">
            <a:noFill/>
            <a:miter lim="800000"/>
            <a:headEnd/>
            <a:tailEnd/>
          </a:ln>
          <a:effectLst/>
        </p:spPr>
        <p:txBody>
          <a:bodyPr lIns="0" tIns="0" rIns="0" bIns="0"/>
          <a:lstStyle/>
          <a:p>
            <a:pPr marL="447675" indent="-447675">
              <a:defRPr/>
            </a:pPr>
            <a:r>
              <a:rPr lang="en-US" b="1" kern="0" dirty="0" err="1">
                <a:solidFill>
                  <a:srgbClr val="0070C0"/>
                </a:solidFill>
                <a:latin typeface="+mj-lt"/>
                <a:ea typeface="+mj-ea"/>
                <a:cs typeface="+mj-cs"/>
              </a:rPr>
              <a:t>Testen</a:t>
            </a:r>
            <a:r>
              <a:rPr lang="en-US" b="1" kern="0" dirty="0">
                <a:solidFill>
                  <a:srgbClr val="0070C0"/>
                </a:solidFill>
                <a:latin typeface="+mj-lt"/>
                <a:ea typeface="+mj-ea"/>
                <a:cs typeface="+mj-cs"/>
              </a:rPr>
              <a:t> van </a:t>
            </a:r>
            <a:r>
              <a:rPr lang="en-US" b="1" kern="0" dirty="0" err="1">
                <a:solidFill>
                  <a:srgbClr val="0070C0"/>
                </a:solidFill>
                <a:latin typeface="+mj-lt"/>
                <a:ea typeface="+mj-ea"/>
                <a:cs typeface="+mj-cs"/>
              </a:rPr>
              <a:t>vrijmaking</a:t>
            </a:r>
            <a:endParaRPr lang="en-US" b="1" kern="0" dirty="0">
              <a:solidFill>
                <a:srgbClr val="0070C0"/>
              </a:solidFill>
              <a:latin typeface="+mj-lt"/>
              <a:ea typeface="+mj-ea"/>
              <a:cs typeface="+mj-cs"/>
            </a:endParaRPr>
          </a:p>
        </p:txBody>
      </p:sp>
    </p:spTree>
    <p:extLst>
      <p:ext uri="{BB962C8B-B14F-4D97-AF65-F5344CB8AC3E}">
        <p14:creationId xmlns:p14="http://schemas.microsoft.com/office/powerpoint/2010/main" val="1090641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2282" y="164262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Validatie</a:t>
            </a:r>
            <a:r>
              <a:rPr lang="en-US" sz="1600" dirty="0">
                <a:latin typeface="+mn-lt"/>
              </a:rPr>
              <a:t> van de </a:t>
            </a:r>
            <a:r>
              <a:rPr lang="en-US" sz="1600" dirty="0" err="1">
                <a:latin typeface="+mn-lt"/>
              </a:rPr>
              <a:t>theoretische</a:t>
            </a:r>
            <a:r>
              <a:rPr lang="en-US" sz="1600" dirty="0">
                <a:latin typeface="+mn-lt"/>
              </a:rPr>
              <a:t> </a:t>
            </a:r>
            <a:r>
              <a:rPr lang="en-US" sz="1600" dirty="0" err="1">
                <a:latin typeface="+mn-lt"/>
              </a:rPr>
              <a:t>studie</a:t>
            </a:r>
            <a:r>
              <a:rPr lang="en-US" sz="1600" dirty="0">
                <a:latin typeface="+mn-lt"/>
              </a:rPr>
              <a:t> ten </a:t>
            </a:r>
            <a:r>
              <a:rPr lang="en-US" sz="1600" dirty="0" err="1">
                <a:latin typeface="+mn-lt"/>
              </a:rPr>
              <a:t>opzichte</a:t>
            </a:r>
            <a:r>
              <a:rPr lang="en-US" sz="1600" dirty="0">
                <a:latin typeface="+mn-lt"/>
              </a:rPr>
              <a:t> van het </a:t>
            </a:r>
            <a:r>
              <a:rPr lang="en-US" sz="1600" dirty="0" err="1">
                <a:latin typeface="+mn-lt"/>
              </a:rPr>
              <a:t>terrein</a:t>
            </a:r>
            <a:endParaRPr lang="en-US" sz="1600" dirty="0">
              <a:latin typeface="+mn-lt"/>
            </a:endParaRPr>
          </a:p>
        </p:txBody>
      </p:sp>
      <p:sp>
        <p:nvSpPr>
          <p:cNvPr id="9" name="Rectangle 8"/>
          <p:cNvSpPr/>
          <p:nvPr/>
        </p:nvSpPr>
        <p:spPr bwMode="auto">
          <a:xfrm>
            <a:off x="4807725" y="1276570"/>
            <a:ext cx="2121664" cy="753244"/>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Plannen</a:t>
            </a:r>
            <a:r>
              <a:rPr lang="en-US" sz="1600" dirty="0">
                <a:latin typeface="+mn-lt"/>
              </a:rPr>
              <a:t> van </a:t>
            </a:r>
            <a:r>
              <a:rPr lang="en-US" sz="1600" dirty="0" err="1">
                <a:latin typeface="+mn-lt"/>
              </a:rPr>
              <a:t>werken</a:t>
            </a:r>
            <a:endParaRPr lang="en-US" sz="1600" dirty="0">
              <a:latin typeface="+mn-lt"/>
            </a:endParaRPr>
          </a:p>
          <a:p>
            <a:pPr algn="ctr"/>
            <a:r>
              <a:rPr lang="en-US" sz="1600" dirty="0" err="1">
                <a:latin typeface="+mn-lt"/>
              </a:rPr>
              <a:t>Theoretische</a:t>
            </a:r>
            <a:r>
              <a:rPr lang="en-US" sz="1600" dirty="0">
                <a:latin typeface="+mn-lt"/>
              </a:rPr>
              <a:t> </a:t>
            </a:r>
            <a:r>
              <a:rPr lang="en-US" sz="1600" dirty="0" err="1">
                <a:latin typeface="+mn-lt"/>
              </a:rPr>
              <a:t>studie</a:t>
            </a:r>
            <a:endParaRPr lang="en-US" sz="1600" dirty="0">
              <a:latin typeface="+mn-lt"/>
            </a:endParaRPr>
          </a:p>
        </p:txBody>
      </p:sp>
      <p:sp>
        <p:nvSpPr>
          <p:cNvPr id="10" name="Ovaal 21"/>
          <p:cNvSpPr/>
          <p:nvPr/>
        </p:nvSpPr>
        <p:spPr bwMode="auto">
          <a:xfrm>
            <a:off x="4670175" y="11769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11" name="Ovaal 22"/>
          <p:cNvSpPr/>
          <p:nvPr/>
        </p:nvSpPr>
        <p:spPr bwMode="auto">
          <a:xfrm>
            <a:off x="7018266" y="150917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12" name="Rectangle 11"/>
          <p:cNvSpPr/>
          <p:nvPr/>
        </p:nvSpPr>
        <p:spPr bwMode="auto">
          <a:xfrm>
            <a:off x="7162282" y="289083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NL" sz="1600" dirty="0">
                <a:latin typeface="+mn-lt"/>
              </a:rPr>
              <a:t>Bepalen van de plaats van opstelling van de kijkuit</a:t>
            </a:r>
            <a:endParaRPr lang="en-US" sz="1600" dirty="0">
              <a:latin typeface="+mn-lt"/>
            </a:endParaRPr>
          </a:p>
        </p:txBody>
      </p:sp>
      <p:sp>
        <p:nvSpPr>
          <p:cNvPr id="13" name="Ovaal 22"/>
          <p:cNvSpPr/>
          <p:nvPr/>
        </p:nvSpPr>
        <p:spPr bwMode="auto">
          <a:xfrm>
            <a:off x="7018266" y="274682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14" name="Rectangle 13"/>
          <p:cNvSpPr/>
          <p:nvPr/>
        </p:nvSpPr>
        <p:spPr bwMode="auto">
          <a:xfrm>
            <a:off x="7162282" y="413904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latin typeface="+mn-lt"/>
              </a:rPr>
              <a:t>Briefing van de </a:t>
            </a:r>
            <a:r>
              <a:rPr lang="en-US" sz="1600" dirty="0" err="1">
                <a:latin typeface="+mn-lt"/>
              </a:rPr>
              <a:t>bedienden</a:t>
            </a:r>
            <a:endParaRPr lang="en-US" sz="1600" dirty="0">
              <a:latin typeface="+mn-lt"/>
            </a:endParaRPr>
          </a:p>
          <a:p>
            <a:pPr algn="ctr"/>
            <a:r>
              <a:rPr lang="en-US" sz="1600" dirty="0" err="1">
                <a:latin typeface="+mn-lt"/>
              </a:rPr>
              <a:t>Controle</a:t>
            </a:r>
            <a:r>
              <a:rPr lang="en-US" sz="1600" dirty="0">
                <a:latin typeface="+mn-lt"/>
              </a:rPr>
              <a:t> van de </a:t>
            </a:r>
            <a:r>
              <a:rPr lang="en-US" sz="1600" dirty="0" err="1">
                <a:latin typeface="+mn-lt"/>
              </a:rPr>
              <a:t>uitrusting</a:t>
            </a:r>
            <a:r>
              <a:rPr lang="en-US" sz="1600" dirty="0">
                <a:latin typeface="+mn-lt"/>
              </a:rPr>
              <a:t> van de </a:t>
            </a:r>
            <a:r>
              <a:rPr lang="en-US" sz="1600" dirty="0" err="1">
                <a:latin typeface="+mn-lt"/>
              </a:rPr>
              <a:t>kijkuit</a:t>
            </a:r>
            <a:endParaRPr lang="en-US" sz="1600" dirty="0">
              <a:latin typeface="+mn-lt"/>
            </a:endParaRPr>
          </a:p>
        </p:txBody>
      </p:sp>
      <p:sp>
        <p:nvSpPr>
          <p:cNvPr id="15" name="Ovaal 22"/>
          <p:cNvSpPr/>
          <p:nvPr/>
        </p:nvSpPr>
        <p:spPr bwMode="auto">
          <a:xfrm>
            <a:off x="7018266" y="3995030"/>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16" name="Rectangle 15"/>
          <p:cNvSpPr/>
          <p:nvPr/>
        </p:nvSpPr>
        <p:spPr bwMode="auto">
          <a:xfrm>
            <a:off x="7162282" y="5354741"/>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Opstelling</a:t>
            </a:r>
            <a:r>
              <a:rPr lang="en-US" sz="1600" dirty="0">
                <a:latin typeface="+mn-lt"/>
              </a:rPr>
              <a:t> van de </a:t>
            </a:r>
            <a:r>
              <a:rPr lang="en-US" sz="1600" dirty="0" err="1">
                <a:latin typeface="+mn-lt"/>
              </a:rPr>
              <a:t>bedienden</a:t>
            </a:r>
            <a:endParaRPr lang="en-US" sz="1600" dirty="0">
              <a:latin typeface="+mn-lt"/>
            </a:endParaRPr>
          </a:p>
          <a:p>
            <a:pPr algn="ctr"/>
            <a:r>
              <a:rPr lang="en-US" sz="1600" dirty="0" err="1">
                <a:latin typeface="+mn-lt"/>
              </a:rPr>
              <a:t>Voorafgaande</a:t>
            </a:r>
            <a:r>
              <a:rPr lang="en-US" sz="1600" dirty="0">
                <a:latin typeface="+mn-lt"/>
              </a:rPr>
              <a:t> </a:t>
            </a:r>
            <a:r>
              <a:rPr lang="en-US" sz="1600" dirty="0" err="1">
                <a:latin typeface="+mn-lt"/>
              </a:rPr>
              <a:t>testen</a:t>
            </a:r>
            <a:endParaRPr lang="en-US" sz="1600" dirty="0">
              <a:latin typeface="+mn-lt"/>
            </a:endParaRPr>
          </a:p>
        </p:txBody>
      </p:sp>
      <p:sp>
        <p:nvSpPr>
          <p:cNvPr id="17" name="Ovaal 22"/>
          <p:cNvSpPr/>
          <p:nvPr/>
        </p:nvSpPr>
        <p:spPr bwMode="auto">
          <a:xfrm>
            <a:off x="7018266" y="5158477"/>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18" name="Rectangle 17"/>
          <p:cNvSpPr/>
          <p:nvPr/>
        </p:nvSpPr>
        <p:spPr bwMode="auto">
          <a:xfrm>
            <a:off x="4807726"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Werking</a:t>
            </a:r>
            <a:r>
              <a:rPr lang="en-US" sz="1600" dirty="0">
                <a:latin typeface="+mn-lt"/>
              </a:rPr>
              <a:t> van het </a:t>
            </a:r>
            <a:r>
              <a:rPr lang="en-US" sz="1600" dirty="0" err="1">
                <a:latin typeface="+mn-lt"/>
              </a:rPr>
              <a:t>beveiligingssysteem</a:t>
            </a:r>
            <a:endParaRPr lang="en-US" sz="1600" dirty="0">
              <a:latin typeface="+mn-lt"/>
            </a:endParaRPr>
          </a:p>
        </p:txBody>
      </p:sp>
      <p:sp>
        <p:nvSpPr>
          <p:cNvPr id="19" name="Ovaal 22"/>
          <p:cNvSpPr/>
          <p:nvPr/>
        </p:nvSpPr>
        <p:spPr bwMode="auto">
          <a:xfrm>
            <a:off x="4663710"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20" name="Rectangle 19"/>
          <p:cNvSpPr/>
          <p:nvPr/>
        </p:nvSpPr>
        <p:spPr bwMode="auto">
          <a:xfrm>
            <a:off x="2346844" y="5095006"/>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Einde</a:t>
            </a:r>
            <a:r>
              <a:rPr lang="en-US" sz="1600" dirty="0">
                <a:latin typeface="+mn-lt"/>
              </a:rPr>
              <a:t> van de </a:t>
            </a:r>
            <a:r>
              <a:rPr lang="en-US" sz="1600" dirty="0" err="1">
                <a:latin typeface="+mn-lt"/>
              </a:rPr>
              <a:t>werken</a:t>
            </a:r>
            <a:endParaRPr lang="en-US" sz="1600" dirty="0">
              <a:latin typeface="+mn-lt"/>
            </a:endParaRPr>
          </a:p>
          <a:p>
            <a:pPr algn="ctr"/>
            <a:r>
              <a:rPr lang="en-US" sz="1600" dirty="0" err="1">
                <a:latin typeface="+mn-lt"/>
              </a:rPr>
              <a:t>Stopzetting</a:t>
            </a:r>
            <a:r>
              <a:rPr lang="en-US" sz="1600" dirty="0">
                <a:latin typeface="+mn-lt"/>
              </a:rPr>
              <a:t> van de </a:t>
            </a:r>
            <a:r>
              <a:rPr lang="en-US" sz="1600" dirty="0" err="1">
                <a:latin typeface="+mn-lt"/>
              </a:rPr>
              <a:t>beveiliging</a:t>
            </a:r>
            <a:endParaRPr lang="en-US" sz="1600" dirty="0">
              <a:latin typeface="+mn-lt"/>
            </a:endParaRPr>
          </a:p>
        </p:txBody>
      </p:sp>
      <p:sp>
        <p:nvSpPr>
          <p:cNvPr id="21" name="Ovaal 22"/>
          <p:cNvSpPr/>
          <p:nvPr/>
        </p:nvSpPr>
        <p:spPr bwMode="auto">
          <a:xfrm>
            <a:off x="2187717"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sp>
        <p:nvSpPr>
          <p:cNvPr id="23" name="Draaiende pijl 15"/>
          <p:cNvSpPr/>
          <p:nvPr/>
        </p:nvSpPr>
        <p:spPr bwMode="auto">
          <a:xfrm rot="1987104">
            <a:off x="4388265" y="2450767"/>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pic>
        <p:nvPicPr>
          <p:cNvPr id="36"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3" y="1075113"/>
            <a:ext cx="519343" cy="423042"/>
          </a:xfrm>
          <a:prstGeom prst="rect">
            <a:avLst/>
          </a:prstGeom>
          <a:noFill/>
          <a:ln w="9525">
            <a:noFill/>
            <a:miter lim="800000"/>
            <a:headEnd/>
            <a:tailEnd/>
          </a:ln>
        </p:spPr>
      </p:pic>
      <p:pic>
        <p:nvPicPr>
          <p:cNvPr id="37"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1427745"/>
            <a:ext cx="519343" cy="423042"/>
          </a:xfrm>
          <a:prstGeom prst="rect">
            <a:avLst/>
          </a:prstGeom>
          <a:noFill/>
          <a:ln w="9525">
            <a:noFill/>
            <a:miter lim="800000"/>
            <a:headEnd/>
            <a:tailEnd/>
          </a:ln>
        </p:spPr>
      </p:pic>
      <p:pic>
        <p:nvPicPr>
          <p:cNvPr id="38"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2705887"/>
            <a:ext cx="519343" cy="423042"/>
          </a:xfrm>
          <a:prstGeom prst="rect">
            <a:avLst/>
          </a:prstGeom>
          <a:noFill/>
          <a:ln w="9525">
            <a:noFill/>
            <a:miter lim="800000"/>
            <a:headEnd/>
            <a:tailEnd/>
          </a:ln>
        </p:spPr>
      </p:pic>
      <p:pic>
        <p:nvPicPr>
          <p:cNvPr id="39"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3937197"/>
            <a:ext cx="519343" cy="423042"/>
          </a:xfrm>
          <a:prstGeom prst="rect">
            <a:avLst/>
          </a:prstGeom>
          <a:noFill/>
          <a:ln w="9525">
            <a:noFill/>
            <a:miter lim="800000"/>
            <a:headEnd/>
            <a:tailEnd/>
          </a:ln>
        </p:spPr>
      </p:pic>
      <p:pic>
        <p:nvPicPr>
          <p:cNvPr id="40"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5169863"/>
            <a:ext cx="519343" cy="423042"/>
          </a:xfrm>
          <a:prstGeom prst="rect">
            <a:avLst/>
          </a:prstGeom>
          <a:noFill/>
          <a:ln w="9525">
            <a:noFill/>
            <a:miter lim="800000"/>
            <a:headEnd/>
            <a:tailEnd/>
          </a:ln>
        </p:spPr>
      </p:pic>
      <p:grpSp>
        <p:nvGrpSpPr>
          <p:cNvPr id="24" name="Group 23"/>
          <p:cNvGrpSpPr/>
          <p:nvPr/>
        </p:nvGrpSpPr>
        <p:grpSpPr>
          <a:xfrm>
            <a:off x="2217225" y="2206168"/>
            <a:ext cx="4239077" cy="2404839"/>
            <a:chOff x="693224" y="2400123"/>
            <a:chExt cx="4239077" cy="2404839"/>
          </a:xfrm>
        </p:grpSpPr>
        <p:sp>
          <p:nvSpPr>
            <p:cNvPr id="25" name="PIJL-LINKS 27"/>
            <p:cNvSpPr/>
            <p:nvPr/>
          </p:nvSpPr>
          <p:spPr bwMode="auto">
            <a:xfrm>
              <a:off x="2007525" y="4444922"/>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26" name="Wolkvormige toelichting 17"/>
            <p:cNvSpPr/>
            <p:nvPr/>
          </p:nvSpPr>
          <p:spPr bwMode="auto">
            <a:xfrm>
              <a:off x="693224" y="2400123"/>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dirty="0">
                  <a:solidFill>
                    <a:schemeClr val="tx2"/>
                  </a:solidFill>
                </a:rPr>
                <a:t>Een beveiligingssysteem opstellen? Hoe pak ik dit aan?</a:t>
              </a:r>
            </a:p>
          </p:txBody>
        </p:sp>
        <p:sp>
          <p:nvSpPr>
            <p:cNvPr id="27" name="Ovaal 14"/>
            <p:cNvSpPr/>
            <p:nvPr/>
          </p:nvSpPr>
          <p:spPr bwMode="auto">
            <a:xfrm>
              <a:off x="3663709" y="26447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28" name="Ovaal 18"/>
            <p:cNvSpPr/>
            <p:nvPr/>
          </p:nvSpPr>
          <p:spPr bwMode="auto">
            <a:xfrm>
              <a:off x="4283784" y="280986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31" name="Ovaal 18"/>
            <p:cNvSpPr/>
            <p:nvPr/>
          </p:nvSpPr>
          <p:spPr bwMode="auto">
            <a:xfrm>
              <a:off x="4644269" y="3322885"/>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32" name="Ovaal 18"/>
            <p:cNvSpPr/>
            <p:nvPr/>
          </p:nvSpPr>
          <p:spPr bwMode="auto">
            <a:xfrm>
              <a:off x="4246839" y="4374201"/>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33" name="Ovaal 18"/>
            <p:cNvSpPr/>
            <p:nvPr/>
          </p:nvSpPr>
          <p:spPr bwMode="auto">
            <a:xfrm>
              <a:off x="4644269" y="390309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34" name="Ovaal 18"/>
            <p:cNvSpPr/>
            <p:nvPr/>
          </p:nvSpPr>
          <p:spPr bwMode="auto">
            <a:xfrm>
              <a:off x="3581051"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35" name="Ovaal 18"/>
            <p:cNvSpPr/>
            <p:nvPr/>
          </p:nvSpPr>
          <p:spPr bwMode="auto">
            <a:xfrm>
              <a:off x="2943629"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pic>
        <p:nvPicPr>
          <p:cNvPr id="3" name="Picture 2"/>
          <p:cNvPicPr>
            <a:picLocks noChangeAspect="1"/>
          </p:cNvPicPr>
          <p:nvPr/>
        </p:nvPicPr>
        <p:blipFill>
          <a:blip r:embed="rId3"/>
          <a:stretch>
            <a:fillRect/>
          </a:stretch>
        </p:blipFill>
        <p:spPr>
          <a:xfrm>
            <a:off x="5297843" y="2988608"/>
            <a:ext cx="695911" cy="1181133"/>
          </a:xfrm>
          <a:prstGeom prst="rect">
            <a:avLst/>
          </a:prstGeom>
        </p:spPr>
      </p:pic>
      <p:sp>
        <p:nvSpPr>
          <p:cNvPr id="42" name="TextBox 41"/>
          <p:cNvSpPr txBox="1"/>
          <p:nvPr/>
        </p:nvSpPr>
        <p:spPr>
          <a:xfrm>
            <a:off x="2538157" y="2369467"/>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2800269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F50248-9B18-4954-8505-ABD65906A2CF}"/>
              </a:ext>
            </a:extLst>
          </p:cNvPr>
          <p:cNvPicPr>
            <a:picLocks noChangeAspect="1"/>
          </p:cNvPicPr>
          <p:nvPr/>
        </p:nvPicPr>
        <p:blipFill>
          <a:blip r:embed="rId2"/>
          <a:stretch>
            <a:fillRect/>
          </a:stretch>
        </p:blipFill>
        <p:spPr>
          <a:xfrm>
            <a:off x="3182541" y="5154089"/>
            <a:ext cx="91448" cy="695004"/>
          </a:xfrm>
          <a:prstGeom prst="rect">
            <a:avLst/>
          </a:prstGeom>
        </p:spPr>
      </p:pic>
      <p:cxnSp>
        <p:nvCxnSpPr>
          <p:cNvPr id="11" name="Straight Arrow Connector 135"/>
          <p:cNvCxnSpPr>
            <a:cxnSpLocks noChangeShapeType="1"/>
          </p:cNvCxnSpPr>
          <p:nvPr/>
        </p:nvCxnSpPr>
        <p:spPr bwMode="auto">
          <a:xfrm>
            <a:off x="3200307" y="1628801"/>
            <a:ext cx="6518" cy="4036019"/>
          </a:xfrm>
          <a:prstGeom prst="straightConnector1">
            <a:avLst/>
          </a:prstGeom>
          <a:noFill/>
          <a:ln w="12700" algn="ctr">
            <a:solidFill>
              <a:schemeClr val="bg2"/>
            </a:solidFill>
            <a:prstDash val="dash"/>
            <a:round/>
            <a:headEnd/>
            <a:tailEnd type="none" w="med" len="med"/>
          </a:ln>
        </p:spPr>
      </p:cxnSp>
      <p:cxnSp>
        <p:nvCxnSpPr>
          <p:cNvPr id="14" name="Straight Connector 13"/>
          <p:cNvCxnSpPr/>
          <p:nvPr/>
        </p:nvCxnSpPr>
        <p:spPr bwMode="auto">
          <a:xfrm>
            <a:off x="3200187" y="1848395"/>
            <a:ext cx="0" cy="3564450"/>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12" name="Rounded Rectangle 122"/>
          <p:cNvSpPr>
            <a:spLocks noChangeArrowheads="1"/>
          </p:cNvSpPr>
          <p:nvPr/>
        </p:nvSpPr>
        <p:spPr bwMode="auto">
          <a:xfrm>
            <a:off x="2862507" y="4595485"/>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start </a:t>
            </a:r>
          </a:p>
          <a:p>
            <a:pPr algn="ctr"/>
            <a:r>
              <a:rPr lang="nl-BE" sz="800" b="1" dirty="0">
                <a:latin typeface="+mn-lt"/>
              </a:rPr>
              <a:t>werken </a:t>
            </a:r>
          </a:p>
          <a:p>
            <a:pPr algn="ctr"/>
            <a:r>
              <a:rPr lang="nl-BE" sz="800" b="1" dirty="0">
                <a:latin typeface="+mn-lt"/>
              </a:rPr>
              <a:t>OK</a:t>
            </a:r>
          </a:p>
        </p:txBody>
      </p:sp>
      <p:sp>
        <p:nvSpPr>
          <p:cNvPr id="15" name="Title 1"/>
          <p:cNvSpPr txBox="1">
            <a:spLocks/>
          </p:cNvSpPr>
          <p:nvPr/>
        </p:nvSpPr>
        <p:spPr bwMode="auto">
          <a:xfrm>
            <a:off x="1559496" y="711679"/>
            <a:ext cx="8064500" cy="506413"/>
          </a:xfrm>
          <a:prstGeom prst="rect">
            <a:avLst/>
          </a:prstGeom>
          <a:noFill/>
          <a:ln w="9525">
            <a:noFill/>
            <a:miter lim="800000"/>
            <a:headEnd/>
            <a:tailEnd/>
          </a:ln>
          <a:effectLst/>
        </p:spPr>
        <p:txBody>
          <a:bodyPr lIns="0" tIns="0" rIns="0" bIns="0"/>
          <a:lstStyle/>
          <a:p>
            <a:pPr marL="895350" indent="-895350">
              <a:defRPr/>
            </a:pP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Werking</a:t>
            </a:r>
            <a:r>
              <a:rPr lang="en-US" sz="2000" b="1" kern="0" dirty="0">
                <a:solidFill>
                  <a:srgbClr val="0070C0"/>
                </a:solidFill>
                <a:latin typeface="+mj-lt"/>
                <a:ea typeface="+mj-ea"/>
                <a:cs typeface="+mj-cs"/>
              </a:rPr>
              <a:t> van het </a:t>
            </a:r>
            <a:r>
              <a:rPr lang="en-US" sz="2000" b="1" kern="0" dirty="0" err="1">
                <a:solidFill>
                  <a:srgbClr val="0070C0"/>
                </a:solidFill>
                <a:latin typeface="+mj-lt"/>
                <a:ea typeface="+mj-ea"/>
                <a:cs typeface="+mj-cs"/>
              </a:rPr>
              <a:t>beveiligingssysteem</a:t>
            </a:r>
            <a:endParaRPr lang="en-US" sz="2000" b="1" kern="0" dirty="0">
              <a:solidFill>
                <a:srgbClr val="0070C0"/>
              </a:solidFill>
              <a:latin typeface="+mj-lt"/>
              <a:ea typeface="+mj-ea"/>
              <a:cs typeface="+mj-cs"/>
            </a:endParaRPr>
          </a:p>
        </p:txBody>
      </p:sp>
      <p:sp>
        <p:nvSpPr>
          <p:cNvPr id="20" name="Rounded Rectangle 122"/>
          <p:cNvSpPr>
            <a:spLocks noChangeArrowheads="1"/>
          </p:cNvSpPr>
          <p:nvPr/>
        </p:nvSpPr>
        <p:spPr bwMode="auto">
          <a:xfrm>
            <a:off x="2858673" y="2064419"/>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Testen van zichtbaarheid</a:t>
            </a:r>
          </a:p>
        </p:txBody>
      </p:sp>
      <p:sp>
        <p:nvSpPr>
          <p:cNvPr id="21" name="Rounded Rectangle 122"/>
          <p:cNvSpPr>
            <a:spLocks noChangeArrowheads="1"/>
          </p:cNvSpPr>
          <p:nvPr/>
        </p:nvSpPr>
        <p:spPr bwMode="auto">
          <a:xfrm>
            <a:off x="2858673" y="2908108"/>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Testen van hoorbaarheid</a:t>
            </a:r>
          </a:p>
        </p:txBody>
      </p:sp>
      <p:sp>
        <p:nvSpPr>
          <p:cNvPr id="22" name="Rounded Rectangle 122"/>
          <p:cNvSpPr>
            <a:spLocks noChangeArrowheads="1"/>
          </p:cNvSpPr>
          <p:nvPr/>
        </p:nvSpPr>
        <p:spPr bwMode="auto">
          <a:xfrm>
            <a:off x="2858673" y="3751797"/>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Testen van vrijmaking</a:t>
            </a:r>
          </a:p>
        </p:txBody>
      </p:sp>
      <p:pic>
        <p:nvPicPr>
          <p:cNvPr id="28" name="Picture 11" descr="D:\Documents And Settings\GQR7802\Local Settings\Temporary Internet Files\Content.IE5\HNYX0581\MC900441310[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4987" y="1848395"/>
            <a:ext cx="443568" cy="361318"/>
          </a:xfrm>
          <a:prstGeom prst="rect">
            <a:avLst/>
          </a:prstGeom>
          <a:noFill/>
          <a:ln w="9525">
            <a:noFill/>
            <a:miter lim="800000"/>
            <a:headEnd/>
            <a:tailEnd/>
          </a:ln>
        </p:spPr>
      </p:pic>
      <p:pic>
        <p:nvPicPr>
          <p:cNvPr id="29" name="Picture 11" descr="D:\Documents And Settings\GQR7802\Local Settings\Temporary Internet Files\Content.IE5\HNYX0581\MC900441310[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4987" y="2711213"/>
            <a:ext cx="443568" cy="361318"/>
          </a:xfrm>
          <a:prstGeom prst="rect">
            <a:avLst/>
          </a:prstGeom>
          <a:noFill/>
          <a:ln w="9525">
            <a:noFill/>
            <a:miter lim="800000"/>
            <a:headEnd/>
            <a:tailEnd/>
          </a:ln>
        </p:spPr>
      </p:pic>
      <p:pic>
        <p:nvPicPr>
          <p:cNvPr id="30" name="Picture 11" descr="D:\Documents And Settings\GQR7802\Local Settings\Temporary Internet Files\Content.IE5\HNYX0581\MC900441310[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8176" y="3575309"/>
            <a:ext cx="443568" cy="361318"/>
          </a:xfrm>
          <a:prstGeom prst="rect">
            <a:avLst/>
          </a:prstGeom>
          <a:noFill/>
          <a:ln w="9525">
            <a:noFill/>
            <a:miter lim="800000"/>
            <a:headEnd/>
            <a:tailEnd/>
          </a:ln>
        </p:spPr>
      </p:pic>
      <p:sp>
        <p:nvSpPr>
          <p:cNvPr id="32" name="Rectangle 31"/>
          <p:cNvSpPr/>
          <p:nvPr/>
        </p:nvSpPr>
        <p:spPr bwMode="auto">
          <a:xfrm>
            <a:off x="4727848" y="2755858"/>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err="1">
                <a:latin typeface="+mn-lt"/>
              </a:rPr>
              <a:t>Opstelling</a:t>
            </a:r>
            <a:r>
              <a:rPr lang="en-US" sz="1400" dirty="0">
                <a:latin typeface="+mn-lt"/>
              </a:rPr>
              <a:t> van de </a:t>
            </a:r>
            <a:r>
              <a:rPr lang="en-US" sz="1400" dirty="0" err="1">
                <a:latin typeface="+mn-lt"/>
              </a:rPr>
              <a:t>bedienden</a:t>
            </a:r>
            <a:endParaRPr lang="en-US" sz="1400" dirty="0">
              <a:latin typeface="+mn-lt"/>
            </a:endParaRPr>
          </a:p>
          <a:p>
            <a:pPr algn="ctr"/>
            <a:r>
              <a:rPr lang="en-US" sz="1400" dirty="0" err="1">
                <a:latin typeface="+mn-lt"/>
              </a:rPr>
              <a:t>Voorafgaande</a:t>
            </a:r>
            <a:r>
              <a:rPr lang="en-US" sz="1400" dirty="0">
                <a:latin typeface="+mn-lt"/>
              </a:rPr>
              <a:t> </a:t>
            </a:r>
            <a:r>
              <a:rPr lang="en-US" sz="1400" dirty="0" err="1">
                <a:latin typeface="+mn-lt"/>
              </a:rPr>
              <a:t>testen</a:t>
            </a:r>
            <a:endParaRPr lang="en-US" sz="1400" dirty="0">
              <a:latin typeface="+mn-lt"/>
            </a:endParaRPr>
          </a:p>
        </p:txBody>
      </p:sp>
      <p:sp>
        <p:nvSpPr>
          <p:cNvPr id="33" name="Ovaal 22"/>
          <p:cNvSpPr/>
          <p:nvPr/>
        </p:nvSpPr>
        <p:spPr bwMode="auto">
          <a:xfrm>
            <a:off x="4583832" y="2559594"/>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34" name="Right Brace 33"/>
          <p:cNvSpPr/>
          <p:nvPr/>
        </p:nvSpPr>
        <p:spPr bwMode="auto">
          <a:xfrm>
            <a:off x="4007768" y="1992411"/>
            <a:ext cx="504056" cy="2293356"/>
          </a:xfrm>
          <a:prstGeom prst="rightBrace">
            <a:avLst>
              <a:gd name="adj1" fmla="val 106596"/>
              <a:gd name="adj2" fmla="val 49170"/>
            </a:avLst>
          </a:prstGeom>
          <a:noFill/>
          <a:ln w="28575"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35" name="Picture 11" descr="D:\Documents And Settings\GQR7802\Local Settings\Temporary Internet Files\Content.IE5\HNYX0581\MC900441310[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8352" y="2559594"/>
            <a:ext cx="443568" cy="361318"/>
          </a:xfrm>
          <a:prstGeom prst="rect">
            <a:avLst/>
          </a:prstGeom>
          <a:noFill/>
          <a:ln w="9525">
            <a:noFill/>
            <a:miter lim="800000"/>
            <a:headEnd/>
            <a:tailEnd/>
          </a:ln>
        </p:spPr>
      </p:pic>
      <p:sp>
        <p:nvSpPr>
          <p:cNvPr id="23" name="Text Placeholder 2"/>
          <p:cNvSpPr txBox="1">
            <a:spLocks/>
          </p:cNvSpPr>
          <p:nvPr/>
        </p:nvSpPr>
        <p:spPr>
          <a:xfrm>
            <a:off x="9048328" y="108562"/>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6: </a:t>
            </a:r>
            <a:r>
              <a:rPr lang="en-GB" sz="900" kern="0" dirty="0" err="1">
                <a:latin typeface="Calibri" panose="020F0502020204030204" pitchFamily="34" charset="0"/>
                <a:cs typeface="Calibri" panose="020F0502020204030204" pitchFamily="34" charset="0"/>
              </a:rPr>
              <a:t>werking</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beveiligingssysteem</a:t>
            </a:r>
            <a:endParaRPr lang="en-GB" sz="900" kern="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244" y="3838034"/>
            <a:ext cx="6394779" cy="2787793"/>
          </a:xfrm>
          <a:prstGeom prst="rect">
            <a:avLst/>
          </a:prstGeom>
        </p:spPr>
      </p:pic>
      <p:sp>
        <p:nvSpPr>
          <p:cNvPr id="18" name="Ovaal 21"/>
          <p:cNvSpPr>
            <a:spLocks noChangeAspect="1"/>
          </p:cNvSpPr>
          <p:nvPr/>
        </p:nvSpPr>
        <p:spPr bwMode="auto">
          <a:xfrm>
            <a:off x="479376" y="552148"/>
            <a:ext cx="807461" cy="807461"/>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3200" b="1" dirty="0">
                <a:solidFill>
                  <a:schemeClr val="bg1"/>
                </a:solidFill>
                <a:latin typeface="Arial" charset="0"/>
                <a:cs typeface="Arial" charset="0"/>
              </a:rPr>
              <a:t>6</a:t>
            </a:r>
            <a:endParaRPr lang="nl-BE" sz="3200" b="1" dirty="0">
              <a:solidFill>
                <a:schemeClr val="bg1"/>
              </a:solidFill>
              <a:latin typeface="Arial" charset="0"/>
              <a:cs typeface="Arial" charset="0"/>
            </a:endParaRPr>
          </a:p>
        </p:txBody>
      </p:sp>
      <p:sp>
        <p:nvSpPr>
          <p:cNvPr id="4" name="Rectangle 3"/>
          <p:cNvSpPr/>
          <p:nvPr/>
        </p:nvSpPr>
        <p:spPr>
          <a:xfrm>
            <a:off x="7680176" y="5013176"/>
            <a:ext cx="43204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stretch>
            <a:fillRect/>
          </a:stretch>
        </p:blipFill>
        <p:spPr>
          <a:xfrm>
            <a:off x="7807078" y="5007022"/>
            <a:ext cx="274344" cy="582218"/>
          </a:xfrm>
          <a:prstGeom prst="rect">
            <a:avLst/>
          </a:prstGeom>
        </p:spPr>
      </p:pic>
      <p:sp>
        <p:nvSpPr>
          <p:cNvPr id="5" name="Rectangle 4"/>
          <p:cNvSpPr/>
          <p:nvPr/>
        </p:nvSpPr>
        <p:spPr>
          <a:xfrm>
            <a:off x="7680176" y="5949280"/>
            <a:ext cx="864096" cy="216024"/>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CD63EE68-8B36-47AB-B27A-4072BE030DA0}"/>
              </a:ext>
            </a:extLst>
          </p:cNvPr>
          <p:cNvPicPr>
            <a:picLocks noChangeAspect="1"/>
          </p:cNvPicPr>
          <p:nvPr/>
        </p:nvPicPr>
        <p:blipFill>
          <a:blip r:embed="rId6"/>
          <a:stretch>
            <a:fillRect/>
          </a:stretch>
        </p:blipFill>
        <p:spPr>
          <a:xfrm>
            <a:off x="3213343" y="5548217"/>
            <a:ext cx="231668" cy="323116"/>
          </a:xfrm>
          <a:prstGeom prst="rect">
            <a:avLst/>
          </a:prstGeom>
        </p:spPr>
      </p:pic>
    </p:spTree>
    <p:extLst>
      <p:ext uri="{BB962C8B-B14F-4D97-AF65-F5344CB8AC3E}">
        <p14:creationId xmlns:p14="http://schemas.microsoft.com/office/powerpoint/2010/main" val="2082304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2A658C6-A01D-4DE7-9951-B1E1869F7556}"/>
              </a:ext>
            </a:extLst>
          </p:cNvPr>
          <p:cNvPicPr>
            <a:picLocks noChangeAspect="1"/>
          </p:cNvPicPr>
          <p:nvPr/>
        </p:nvPicPr>
        <p:blipFill>
          <a:blip r:embed="rId2"/>
          <a:stretch>
            <a:fillRect/>
          </a:stretch>
        </p:blipFill>
        <p:spPr>
          <a:xfrm>
            <a:off x="2064521" y="5426309"/>
            <a:ext cx="91448" cy="695004"/>
          </a:xfrm>
          <a:prstGeom prst="rect">
            <a:avLst/>
          </a:prstGeom>
        </p:spPr>
      </p:pic>
      <p:cxnSp>
        <p:nvCxnSpPr>
          <p:cNvPr id="7" name="Straight Connector 6"/>
          <p:cNvCxnSpPr/>
          <p:nvPr/>
        </p:nvCxnSpPr>
        <p:spPr bwMode="auto">
          <a:xfrm>
            <a:off x="2064521" y="2106347"/>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8" name="Straight Arrow Connector 135"/>
          <p:cNvCxnSpPr>
            <a:cxnSpLocks noChangeShapeType="1"/>
            <a:endCxn id="9" idx="0"/>
          </p:cNvCxnSpPr>
          <p:nvPr/>
        </p:nvCxnSpPr>
        <p:spPr bwMode="auto">
          <a:xfrm>
            <a:off x="2067065" y="913518"/>
            <a:ext cx="9525" cy="730866"/>
          </a:xfrm>
          <a:prstGeom prst="straightConnector1">
            <a:avLst/>
          </a:prstGeom>
          <a:noFill/>
          <a:ln w="12700" algn="ctr">
            <a:solidFill>
              <a:schemeClr val="bg2"/>
            </a:solidFill>
            <a:prstDash val="dash"/>
            <a:round/>
            <a:headEnd/>
            <a:tailEnd type="none" w="med" len="med"/>
          </a:ln>
        </p:spPr>
      </p:cxnSp>
      <p:sp>
        <p:nvSpPr>
          <p:cNvPr id="9" name="Rounded Rectangle 122"/>
          <p:cNvSpPr>
            <a:spLocks noChangeArrowheads="1"/>
          </p:cNvSpPr>
          <p:nvPr/>
        </p:nvSpPr>
        <p:spPr bwMode="auto">
          <a:xfrm>
            <a:off x="1725752" y="1644384"/>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alarm</a:t>
            </a:r>
          </a:p>
        </p:txBody>
      </p:sp>
      <p:cxnSp>
        <p:nvCxnSpPr>
          <p:cNvPr id="10" name="Straight Arrow Connector 135"/>
          <p:cNvCxnSpPr>
            <a:cxnSpLocks noChangeShapeType="1"/>
          </p:cNvCxnSpPr>
          <p:nvPr/>
        </p:nvCxnSpPr>
        <p:spPr bwMode="auto">
          <a:xfrm>
            <a:off x="2067064" y="2333528"/>
            <a:ext cx="4762" cy="365433"/>
          </a:xfrm>
          <a:prstGeom prst="straightConnector1">
            <a:avLst/>
          </a:prstGeom>
          <a:noFill/>
          <a:ln w="12700" algn="ctr">
            <a:solidFill>
              <a:schemeClr val="bg2"/>
            </a:solidFill>
            <a:prstDash val="dash"/>
            <a:round/>
            <a:headEnd/>
            <a:tailEnd type="none" w="med" len="med"/>
          </a:ln>
        </p:spPr>
      </p:cxnSp>
      <p:cxnSp>
        <p:nvCxnSpPr>
          <p:cNvPr id="11" name="Straight Connector 10"/>
          <p:cNvCxnSpPr/>
          <p:nvPr/>
        </p:nvCxnSpPr>
        <p:spPr bwMode="auto">
          <a:xfrm>
            <a:off x="2076589" y="1387582"/>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9" name="Straight Connector 18"/>
          <p:cNvCxnSpPr/>
          <p:nvPr/>
        </p:nvCxnSpPr>
        <p:spPr bwMode="auto">
          <a:xfrm>
            <a:off x="2075054" y="5390447"/>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0" name="Straight Arrow Connector 135"/>
          <p:cNvCxnSpPr>
            <a:cxnSpLocks noChangeShapeType="1"/>
            <a:endCxn id="21" idx="0"/>
          </p:cNvCxnSpPr>
          <p:nvPr/>
        </p:nvCxnSpPr>
        <p:spPr bwMode="auto">
          <a:xfrm>
            <a:off x="2067065" y="4197619"/>
            <a:ext cx="9525" cy="730866"/>
          </a:xfrm>
          <a:prstGeom prst="straightConnector1">
            <a:avLst/>
          </a:prstGeom>
          <a:noFill/>
          <a:ln w="12700" algn="ctr">
            <a:solidFill>
              <a:schemeClr val="bg2"/>
            </a:solidFill>
            <a:prstDash val="dash"/>
            <a:round/>
            <a:headEnd/>
            <a:tailEnd type="none" w="med" len="med"/>
          </a:ln>
        </p:spPr>
      </p:cxnSp>
      <p:sp>
        <p:nvSpPr>
          <p:cNvPr id="21" name="Rounded Rectangle 122"/>
          <p:cNvSpPr>
            <a:spLocks noChangeArrowheads="1"/>
          </p:cNvSpPr>
          <p:nvPr/>
        </p:nvSpPr>
        <p:spPr bwMode="auto">
          <a:xfrm>
            <a:off x="1725752" y="4928485"/>
            <a:ext cx="701675" cy="461962"/>
          </a:xfrm>
          <a:prstGeom prst="roundRect">
            <a:avLst>
              <a:gd name="adj" fmla="val 16667"/>
            </a:avLst>
          </a:prstGeom>
          <a:solidFill>
            <a:schemeClr val="bg1"/>
          </a:solidFill>
          <a:ln w="31750" algn="ctr">
            <a:solidFill>
              <a:schemeClr val="bg2"/>
            </a:solidFill>
            <a:round/>
            <a:headEnd/>
            <a:tailEnd/>
          </a:ln>
        </p:spPr>
        <p:txBody>
          <a:bodyPr lIns="36000" rIns="36000" anchor="ctr"/>
          <a:lstStyle/>
          <a:p>
            <a:pPr algn="ctr"/>
            <a:r>
              <a:rPr lang="nl-BE" sz="900" b="1" dirty="0">
                <a:latin typeface="+mn-lt"/>
              </a:rPr>
              <a:t>vrijmaking </a:t>
            </a:r>
          </a:p>
          <a:p>
            <a:pPr algn="ctr"/>
            <a:r>
              <a:rPr lang="nl-BE" sz="900" b="1" dirty="0">
                <a:latin typeface="+mn-lt"/>
              </a:rPr>
              <a:t>van het spoor</a:t>
            </a:r>
          </a:p>
        </p:txBody>
      </p:sp>
      <p:cxnSp>
        <p:nvCxnSpPr>
          <p:cNvPr id="23" name="Straight Connector 22"/>
          <p:cNvCxnSpPr/>
          <p:nvPr/>
        </p:nvCxnSpPr>
        <p:spPr bwMode="auto">
          <a:xfrm>
            <a:off x="2076589" y="4671683"/>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26" name="Text Placeholder 2"/>
          <p:cNvSpPr txBox="1">
            <a:spLocks/>
          </p:cNvSpPr>
          <p:nvPr/>
        </p:nvSpPr>
        <p:spPr>
          <a:xfrm>
            <a:off x="8976320" y="116632"/>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6: </a:t>
            </a:r>
            <a:r>
              <a:rPr lang="en-GB" sz="900" kern="0" dirty="0" err="1">
                <a:latin typeface="Calibri" panose="020F0502020204030204" pitchFamily="34" charset="0"/>
                <a:cs typeface="Calibri" panose="020F0502020204030204" pitchFamily="34" charset="0"/>
              </a:rPr>
              <a:t>werking</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beveiligingssysteem</a:t>
            </a:r>
            <a:endParaRPr lang="en-GB" sz="900" kern="0" dirty="0">
              <a:latin typeface="Calibri" panose="020F0502020204030204" pitchFamily="34" charset="0"/>
              <a:cs typeface="Calibri" panose="020F0502020204030204" pitchFamily="34" charset="0"/>
            </a:endParaRPr>
          </a:p>
        </p:txBody>
      </p:sp>
      <p:sp>
        <p:nvSpPr>
          <p:cNvPr id="28" name="TextBox 27"/>
          <p:cNvSpPr txBox="1"/>
          <p:nvPr/>
        </p:nvSpPr>
        <p:spPr>
          <a:xfrm>
            <a:off x="3208768" y="2637264"/>
            <a:ext cx="6719596" cy="1492716"/>
          </a:xfrm>
          <a:prstGeom prst="rect">
            <a:avLst/>
          </a:prstGeom>
          <a:ln w="9525">
            <a:solidFill>
              <a:srgbClr val="FF0000"/>
            </a:solidFill>
            <a:prstDash val="dash"/>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600" dirty="0"/>
              <a:t>Van </a:t>
            </a:r>
            <a:r>
              <a:rPr lang="en-US" sz="1600" dirty="0" err="1"/>
              <a:t>zodra</a:t>
            </a:r>
            <a:r>
              <a:rPr lang="en-US" sz="1600" dirty="0"/>
              <a:t> </a:t>
            </a:r>
            <a:r>
              <a:rPr lang="en-US" sz="1600" dirty="0" err="1"/>
              <a:t>een</a:t>
            </a:r>
            <a:r>
              <a:rPr lang="en-US" sz="1600" dirty="0"/>
              <a:t> </a:t>
            </a:r>
            <a:r>
              <a:rPr lang="en-US" sz="1600" dirty="0" err="1"/>
              <a:t>beweging</a:t>
            </a:r>
            <a:r>
              <a:rPr lang="en-US" sz="1600" dirty="0"/>
              <a:t> </a:t>
            </a:r>
            <a:r>
              <a:rPr lang="en-US" sz="1600" dirty="0" err="1"/>
              <a:t>richting</a:t>
            </a:r>
            <a:r>
              <a:rPr lang="en-US" sz="1600" dirty="0"/>
              <a:t> </a:t>
            </a:r>
            <a:r>
              <a:rPr lang="en-US" sz="1600" dirty="0" err="1"/>
              <a:t>werfzone</a:t>
            </a:r>
            <a:r>
              <a:rPr lang="en-US" sz="1600" dirty="0"/>
              <a:t> </a:t>
            </a:r>
            <a:r>
              <a:rPr lang="en-US" sz="1600" dirty="0" err="1"/>
              <a:t>wordt</a:t>
            </a:r>
            <a:r>
              <a:rPr lang="en-US" sz="1600" dirty="0"/>
              <a:t> </a:t>
            </a:r>
            <a:r>
              <a:rPr lang="en-US" sz="1600" dirty="0" err="1"/>
              <a:t>opgemerkt</a:t>
            </a:r>
            <a:r>
              <a:rPr lang="en-US" sz="1600" dirty="0"/>
              <a:t> of </a:t>
            </a:r>
            <a:r>
              <a:rPr lang="en-US" sz="1600" dirty="0" err="1"/>
              <a:t>gemeld</a:t>
            </a:r>
            <a:r>
              <a:rPr lang="en-US" sz="1600" dirty="0"/>
              <a:t> </a:t>
            </a:r>
            <a:r>
              <a:rPr lang="en-US" sz="1600" dirty="0" err="1"/>
              <a:t>verlaat</a:t>
            </a:r>
            <a:r>
              <a:rPr lang="en-US" sz="1600" dirty="0"/>
              <a:t> (</a:t>
            </a:r>
            <a:r>
              <a:rPr lang="en-US" sz="1600" dirty="0" err="1"/>
              <a:t>verlaten</a:t>
            </a:r>
            <a:r>
              <a:rPr lang="en-US" sz="1600" dirty="0"/>
              <a:t>) de </a:t>
            </a:r>
            <a:r>
              <a:rPr lang="en-US" sz="1600" dirty="0" err="1"/>
              <a:t>bediende</a:t>
            </a:r>
            <a:r>
              <a:rPr lang="en-US" sz="1600" dirty="0"/>
              <a:t>(n) het spoor (</a:t>
            </a:r>
            <a:r>
              <a:rPr lang="en-US" sz="1600" dirty="0" err="1"/>
              <a:t>sporen</a:t>
            </a:r>
            <a:r>
              <a:rPr lang="en-US" sz="1600" dirty="0"/>
              <a:t>), </a:t>
            </a:r>
            <a:r>
              <a:rPr lang="en-US" sz="1600" dirty="0" err="1"/>
              <a:t>neemt</a:t>
            </a:r>
            <a:r>
              <a:rPr lang="en-US" sz="1600" dirty="0"/>
              <a:t> (</a:t>
            </a:r>
            <a:r>
              <a:rPr lang="en-US" sz="1600" dirty="0" err="1"/>
              <a:t>nemen</a:t>
            </a:r>
            <a:r>
              <a:rPr lang="en-US" sz="1600" dirty="0"/>
              <a:t>) het </a:t>
            </a:r>
            <a:r>
              <a:rPr lang="en-US" sz="1600" dirty="0" err="1"/>
              <a:t>gebruikte</a:t>
            </a:r>
            <a:r>
              <a:rPr lang="en-US" sz="1600" dirty="0"/>
              <a:t> </a:t>
            </a:r>
            <a:r>
              <a:rPr lang="en-US" sz="1600" dirty="0" err="1"/>
              <a:t>materiaal</a:t>
            </a:r>
            <a:r>
              <a:rPr lang="en-US" sz="1600" dirty="0"/>
              <a:t> </a:t>
            </a:r>
            <a:r>
              <a:rPr lang="en-US" sz="1600" dirty="0" err="1"/>
              <a:t>en</a:t>
            </a:r>
            <a:r>
              <a:rPr lang="en-US" sz="1600" dirty="0"/>
              <a:t> </a:t>
            </a:r>
            <a:r>
              <a:rPr lang="en-US" sz="1600" dirty="0" err="1"/>
              <a:t>gereedschap</a:t>
            </a:r>
            <a:r>
              <a:rPr lang="en-US" sz="1600" dirty="0"/>
              <a:t> </a:t>
            </a:r>
            <a:r>
              <a:rPr lang="en-US" sz="1600" dirty="0" err="1"/>
              <a:t>weg</a:t>
            </a:r>
            <a:r>
              <a:rPr lang="en-US" sz="1600" dirty="0"/>
              <a:t> </a:t>
            </a:r>
            <a:r>
              <a:rPr lang="en-US" sz="1600" dirty="0" err="1"/>
              <a:t>en</a:t>
            </a:r>
            <a:r>
              <a:rPr lang="en-US" sz="1600" dirty="0"/>
              <a:t> trek(ken) </a:t>
            </a:r>
            <a:r>
              <a:rPr lang="en-US" sz="1600" dirty="0" err="1"/>
              <a:t>zich</a:t>
            </a:r>
            <a:r>
              <a:rPr lang="en-US" sz="1600" dirty="0"/>
              <a:t> </a:t>
            </a:r>
            <a:r>
              <a:rPr lang="en-US" sz="1600" dirty="0" err="1"/>
              <a:t>terug</a:t>
            </a:r>
            <a:r>
              <a:rPr lang="en-US" sz="1600" dirty="0"/>
              <a:t> </a:t>
            </a:r>
            <a:r>
              <a:rPr lang="en-US" sz="1600" dirty="0" err="1"/>
              <a:t>buiten</a:t>
            </a:r>
            <a:r>
              <a:rPr lang="en-US" sz="1600" dirty="0"/>
              <a:t> de </a:t>
            </a:r>
            <a:r>
              <a:rPr lang="en-US" sz="1600" dirty="0" err="1"/>
              <a:t>gevarenzone</a:t>
            </a:r>
            <a:r>
              <a:rPr lang="en-US" sz="1600" dirty="0"/>
              <a:t> van het spoor (</a:t>
            </a:r>
            <a:r>
              <a:rPr lang="en-US" sz="1600" dirty="0" err="1"/>
              <a:t>sporen</a:t>
            </a:r>
            <a:r>
              <a:rPr lang="en-US" sz="1600" dirty="0"/>
              <a:t>) in </a:t>
            </a:r>
            <a:r>
              <a:rPr lang="en-US" sz="1600" dirty="0" err="1"/>
              <a:t>dienst</a:t>
            </a:r>
            <a:r>
              <a:rPr lang="en-US" sz="1600" dirty="0"/>
              <a:t>, </a:t>
            </a:r>
            <a:r>
              <a:rPr lang="en-US" sz="1600" dirty="0" err="1"/>
              <a:t>hierbij</a:t>
            </a:r>
            <a:r>
              <a:rPr lang="en-US" sz="1600" dirty="0"/>
              <a:t> </a:t>
            </a:r>
            <a:r>
              <a:rPr lang="en-US" sz="1600" dirty="0" err="1"/>
              <a:t>trachtend</a:t>
            </a:r>
            <a:r>
              <a:rPr lang="en-US" sz="1600" dirty="0"/>
              <a:t> om het </a:t>
            </a:r>
            <a:r>
              <a:rPr lang="en-US" sz="1600" dirty="0" err="1"/>
              <a:t>oversteken</a:t>
            </a:r>
            <a:r>
              <a:rPr lang="en-US" sz="1600" dirty="0"/>
              <a:t> van </a:t>
            </a:r>
            <a:r>
              <a:rPr lang="en-US" sz="1600" dirty="0" err="1"/>
              <a:t>nevenliggend</a:t>
            </a:r>
            <a:r>
              <a:rPr lang="en-US" sz="1600" dirty="0"/>
              <a:t> spoor (</a:t>
            </a:r>
            <a:r>
              <a:rPr lang="en-US" sz="1600" dirty="0" err="1"/>
              <a:t>sporen</a:t>
            </a:r>
            <a:r>
              <a:rPr lang="en-US" sz="1600" dirty="0"/>
              <a:t>) </a:t>
            </a:r>
            <a:r>
              <a:rPr lang="en-US" sz="1600" dirty="0" err="1"/>
              <a:t>te</a:t>
            </a:r>
            <a:r>
              <a:rPr lang="en-US" sz="1600" dirty="0"/>
              <a:t> </a:t>
            </a:r>
            <a:r>
              <a:rPr lang="en-US" sz="1600" dirty="0" err="1"/>
              <a:t>vermijden</a:t>
            </a:r>
            <a:r>
              <a:rPr lang="en-US" sz="1600" dirty="0"/>
              <a:t>.</a:t>
            </a:r>
          </a:p>
          <a:p>
            <a:endParaRPr lang="en-US" sz="1100" dirty="0"/>
          </a:p>
        </p:txBody>
      </p:sp>
      <p:pic>
        <p:nvPicPr>
          <p:cNvPr id="6" name="Picture 5"/>
          <p:cNvPicPr>
            <a:picLocks noChangeAspect="1"/>
          </p:cNvPicPr>
          <p:nvPr/>
        </p:nvPicPr>
        <p:blipFill>
          <a:blip r:embed="rId3"/>
          <a:stretch>
            <a:fillRect/>
          </a:stretch>
        </p:blipFill>
        <p:spPr>
          <a:xfrm>
            <a:off x="2707684" y="3022792"/>
            <a:ext cx="469433" cy="640135"/>
          </a:xfrm>
          <a:prstGeom prst="rect">
            <a:avLst/>
          </a:prstGeom>
        </p:spPr>
      </p:pic>
      <p:pic>
        <p:nvPicPr>
          <p:cNvPr id="2" name="Picture 1"/>
          <p:cNvPicPr>
            <a:picLocks noChangeAspect="1"/>
          </p:cNvPicPr>
          <p:nvPr/>
        </p:nvPicPr>
        <p:blipFill>
          <a:blip r:embed="rId4"/>
          <a:stretch>
            <a:fillRect/>
          </a:stretch>
        </p:blipFill>
        <p:spPr>
          <a:xfrm>
            <a:off x="2942400" y="466556"/>
            <a:ext cx="6006704" cy="1768192"/>
          </a:xfrm>
          <a:prstGeom prst="rect">
            <a:avLst/>
          </a:prstGeom>
        </p:spPr>
      </p:pic>
      <p:pic>
        <p:nvPicPr>
          <p:cNvPr id="3" name="Picture 2"/>
          <p:cNvPicPr>
            <a:picLocks noChangeAspect="1"/>
          </p:cNvPicPr>
          <p:nvPr/>
        </p:nvPicPr>
        <p:blipFill>
          <a:blip r:embed="rId5"/>
          <a:stretch>
            <a:fillRect/>
          </a:stretch>
        </p:blipFill>
        <p:spPr>
          <a:xfrm>
            <a:off x="7320136" y="2189729"/>
            <a:ext cx="864096" cy="361349"/>
          </a:xfrm>
          <a:prstGeom prst="rect">
            <a:avLst/>
          </a:prstGeom>
        </p:spPr>
      </p:pic>
      <p:pic>
        <p:nvPicPr>
          <p:cNvPr id="12" name="Picture 11"/>
          <p:cNvPicPr>
            <a:picLocks noChangeAspect="1"/>
          </p:cNvPicPr>
          <p:nvPr/>
        </p:nvPicPr>
        <p:blipFill>
          <a:blip r:embed="rId6"/>
          <a:stretch>
            <a:fillRect/>
          </a:stretch>
        </p:blipFill>
        <p:spPr>
          <a:xfrm>
            <a:off x="3112517" y="4206244"/>
            <a:ext cx="5836587" cy="1618099"/>
          </a:xfrm>
          <a:prstGeom prst="rect">
            <a:avLst/>
          </a:prstGeom>
        </p:spPr>
      </p:pic>
      <p:pic>
        <p:nvPicPr>
          <p:cNvPr id="18" name="Picture 17">
            <a:extLst>
              <a:ext uri="{FF2B5EF4-FFF2-40B4-BE49-F238E27FC236}">
                <a16:creationId xmlns:a16="http://schemas.microsoft.com/office/drawing/2014/main" id="{48CABB25-6CA7-4E0B-9BCA-859AAADFFCE4}"/>
              </a:ext>
            </a:extLst>
          </p:cNvPr>
          <p:cNvPicPr>
            <a:picLocks noChangeAspect="1"/>
          </p:cNvPicPr>
          <p:nvPr/>
        </p:nvPicPr>
        <p:blipFill>
          <a:blip r:embed="rId7"/>
          <a:stretch>
            <a:fillRect/>
          </a:stretch>
        </p:blipFill>
        <p:spPr>
          <a:xfrm>
            <a:off x="2071826" y="5834058"/>
            <a:ext cx="231668" cy="323116"/>
          </a:xfrm>
          <a:prstGeom prst="rect">
            <a:avLst/>
          </a:prstGeom>
        </p:spPr>
      </p:pic>
    </p:spTree>
    <p:extLst>
      <p:ext uri="{BB962C8B-B14F-4D97-AF65-F5344CB8AC3E}">
        <p14:creationId xmlns:p14="http://schemas.microsoft.com/office/powerpoint/2010/main" val="331051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1314DD4-AAB3-E64A-9F6D-104FDF60AC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04" y="143486"/>
            <a:ext cx="2253863" cy="2348881"/>
          </a:xfrm>
          <a:prstGeom prst="rect">
            <a:avLst/>
          </a:prstGeom>
        </p:spPr>
      </p:pic>
      <p:sp>
        <p:nvSpPr>
          <p:cNvPr id="13" name="Espace réservé du numéro de diapositive 12"/>
          <p:cNvSpPr>
            <a:spLocks noGrp="1"/>
          </p:cNvSpPr>
          <p:nvPr>
            <p:ph type="sldNum"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70B80B4-B953-6547-A044-6E303DFD4AF3}" type="slidenum">
              <a:rPr kumimoji="0" lang="nl-BE" sz="975"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nl-BE" sz="975" b="0" i="0" u="none" strike="noStrike" kern="1200" cap="none" spc="0" normalizeH="0" baseline="0" noProof="0" dirty="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14" name="Rectangle 13">
            <a:extLst>
              <a:ext uri="{FF2B5EF4-FFF2-40B4-BE49-F238E27FC236}">
                <a16:creationId xmlns:a16="http://schemas.microsoft.com/office/drawing/2014/main" id="{8FD3F6EC-6AE3-B342-88AB-21D4D9DC9595}"/>
              </a:ext>
            </a:extLst>
          </p:cNvPr>
          <p:cNvSpPr/>
          <p:nvPr/>
        </p:nvSpPr>
        <p:spPr>
          <a:xfrm>
            <a:off x="64782" y="1709896"/>
            <a:ext cx="1692323" cy="707886"/>
          </a:xfrm>
          <a:prstGeom prst="rect">
            <a:avLst/>
          </a:prstGeom>
        </p:spPr>
        <p:txBody>
          <a:bodyPr wrap="none">
            <a:spAutoFit/>
          </a:bodyPr>
          <a:lstStyle/>
          <a:p>
            <a:pPr marL="1270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dirty="0" err="1">
                <a:ln>
                  <a:noFill/>
                </a:ln>
                <a:solidFill>
                  <a:srgbClr val="213A53"/>
                </a:solidFill>
                <a:effectLst/>
                <a:uLnTx/>
                <a:uFillTx/>
                <a:latin typeface="Calibri" panose="020F0502020204030204" pitchFamily="34" charset="0"/>
                <a:ea typeface="+mn-ea"/>
                <a:cs typeface="Calibri" panose="020F0502020204030204" pitchFamily="34" charset="0"/>
              </a:rPr>
              <a:t>Leer</a:t>
            </a:r>
            <a:r>
              <a:rPr lang="fr-FR" sz="2000" b="1" dirty="0">
                <a:solidFill>
                  <a:srgbClr val="213A53"/>
                </a:solidFill>
                <a:latin typeface="Calibri" panose="020F0502020204030204" pitchFamily="34" charset="0"/>
                <a:cs typeface="Calibri" panose="020F0502020204030204" pitchFamily="34" charset="0"/>
              </a:rPr>
              <a:t>-</a:t>
            </a:r>
            <a:endParaRPr kumimoji="0" lang="fr-FR" sz="2000" b="1" i="0" u="none" strike="noStrike" kern="1200" cap="none" spc="0" normalizeH="0" baseline="0" dirty="0">
              <a:ln>
                <a:noFill/>
              </a:ln>
              <a:solidFill>
                <a:srgbClr val="213A53"/>
              </a:solidFill>
              <a:effectLst/>
              <a:uLnTx/>
              <a:uFillTx/>
              <a:latin typeface="Calibri" panose="020F0502020204030204" pitchFamily="34" charset="0"/>
              <a:ea typeface="+mn-ea"/>
              <a:cs typeface="Calibri" panose="020F0502020204030204" pitchFamily="34" charset="0"/>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dirty="0" err="1">
                <a:ln>
                  <a:noFill/>
                </a:ln>
                <a:solidFill>
                  <a:srgbClr val="213A53"/>
                </a:solidFill>
                <a:effectLst/>
                <a:uLnTx/>
                <a:uFillTx/>
                <a:latin typeface="Calibri" panose="020F0502020204030204" pitchFamily="34" charset="0"/>
                <a:ea typeface="+mn-ea"/>
                <a:cs typeface="Calibri" panose="020F0502020204030204" pitchFamily="34" charset="0"/>
              </a:rPr>
              <a:t>doelstellingen</a:t>
            </a:r>
            <a:endParaRPr kumimoji="0" lang="fr-FR" sz="2000" b="1" i="0" u="none" strike="noStrike" kern="1200" cap="none" spc="0" normalizeH="0" baseline="0" dirty="0">
              <a:ln>
                <a:noFill/>
              </a:ln>
              <a:solidFill>
                <a:srgbClr val="213A53"/>
              </a:solidFill>
              <a:effectLst/>
              <a:uLnTx/>
              <a:uFillTx/>
              <a:latin typeface="Calibri" panose="020F0502020204030204" pitchFamily="34" charset="0"/>
              <a:ea typeface="+mn-ea"/>
              <a:cs typeface="Calibri" panose="020F0502020204030204" pitchFamily="34" charset="0"/>
            </a:endParaRPr>
          </a:p>
        </p:txBody>
      </p:sp>
      <p:sp>
        <p:nvSpPr>
          <p:cNvPr id="19" name="Content Placeholder 3">
            <a:extLst>
              <a:ext uri="{FF2B5EF4-FFF2-40B4-BE49-F238E27FC236}">
                <a16:creationId xmlns:a16="http://schemas.microsoft.com/office/drawing/2014/main" id="{951DAB11-6FB3-3145-895D-C864AC7D8032}"/>
              </a:ext>
            </a:extLst>
          </p:cNvPr>
          <p:cNvSpPr txBox="1">
            <a:spLocks/>
          </p:cNvSpPr>
          <p:nvPr/>
        </p:nvSpPr>
        <p:spPr>
          <a:xfrm>
            <a:off x="2063552" y="728876"/>
            <a:ext cx="8396363" cy="354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600"/>
              </a:spcAft>
              <a:buNone/>
              <a:defRPr/>
            </a:pPr>
            <a:endParaRPr lang="fr-BE" sz="1800" dirty="0"/>
          </a:p>
          <a:p>
            <a:pPr marL="0" indent="0" algn="just">
              <a:spcBef>
                <a:spcPts val="0"/>
              </a:spcBef>
              <a:spcAft>
                <a:spcPts val="600"/>
              </a:spcAft>
              <a:buNone/>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0" name="Connecteur droit 19">
            <a:extLst>
              <a:ext uri="{FF2B5EF4-FFF2-40B4-BE49-F238E27FC236}">
                <a16:creationId xmlns:a16="http://schemas.microsoft.com/office/drawing/2014/main" id="{84FC49E8-8412-4948-B9CE-C1C4A5B1F44F}"/>
              </a:ext>
            </a:extLst>
          </p:cNvPr>
          <p:cNvCxnSpPr>
            <a:cxnSpLocks/>
          </p:cNvCxnSpPr>
          <p:nvPr/>
        </p:nvCxnSpPr>
        <p:spPr bwMode="auto">
          <a:xfrm flipH="1">
            <a:off x="2146800" y="1297205"/>
            <a:ext cx="9478372" cy="125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Connecteur droit 22">
            <a:extLst>
              <a:ext uri="{FF2B5EF4-FFF2-40B4-BE49-F238E27FC236}">
                <a16:creationId xmlns:a16="http://schemas.microsoft.com/office/drawing/2014/main" id="{2FB259F6-373F-E240-BD2E-167983DCF784}"/>
              </a:ext>
            </a:extLst>
          </p:cNvPr>
          <p:cNvCxnSpPr>
            <a:cxnSpLocks/>
          </p:cNvCxnSpPr>
          <p:nvPr/>
        </p:nvCxnSpPr>
        <p:spPr bwMode="auto">
          <a:xfrm flipH="1">
            <a:off x="2213334" y="3773153"/>
            <a:ext cx="9489798" cy="9632"/>
          </a:xfrm>
          <a:prstGeom prst="line">
            <a:avLst/>
          </a:prstGeom>
          <a:solidFill>
            <a:schemeClr val="accent1"/>
          </a:solidFill>
          <a:ln w="9525" cap="flat" cmpd="sng" algn="ctr">
            <a:solidFill>
              <a:schemeClr val="bg1">
                <a:lumMod val="65000"/>
              </a:schemeClr>
            </a:solidFill>
            <a:prstDash val="sysDot"/>
            <a:round/>
            <a:headEnd type="none" w="med" len="med"/>
            <a:tailEnd type="none" w="med" len="med"/>
          </a:ln>
          <a:effectLst/>
        </p:spPr>
      </p:cxnSp>
      <p:sp>
        <p:nvSpPr>
          <p:cNvPr id="27" name="Espace réservé du texte 1"/>
          <p:cNvSpPr txBox="1">
            <a:spLocks/>
          </p:cNvSpPr>
          <p:nvPr/>
        </p:nvSpPr>
        <p:spPr>
          <a:xfrm>
            <a:off x="2063552" y="845232"/>
            <a:ext cx="9558961" cy="47855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fr-BE" sz="2700" b="1" dirty="0">
                <a:solidFill>
                  <a:schemeClr val="accent2"/>
                </a:solidFill>
                <a:cs typeface="Arial" panose="020B0604020202020204" pitchFamily="34" charset="0"/>
              </a:rPr>
              <a:t>Op het </a:t>
            </a:r>
            <a:r>
              <a:rPr lang="fr-BE" sz="2700" b="1" dirty="0" err="1">
                <a:solidFill>
                  <a:schemeClr val="accent2"/>
                </a:solidFill>
                <a:cs typeface="Arial" panose="020B0604020202020204" pitchFamily="34" charset="0"/>
              </a:rPr>
              <a:t>einde</a:t>
            </a:r>
            <a:r>
              <a:rPr lang="fr-BE" sz="2700" b="1" dirty="0">
                <a:solidFill>
                  <a:schemeClr val="accent2"/>
                </a:solidFill>
                <a:cs typeface="Arial" panose="020B0604020202020204" pitchFamily="34" charset="0"/>
              </a:rPr>
              <a:t> van </a:t>
            </a:r>
            <a:r>
              <a:rPr lang="fr-BE" sz="2700" b="1" dirty="0" err="1">
                <a:solidFill>
                  <a:schemeClr val="accent2"/>
                </a:solidFill>
                <a:cs typeface="Arial" panose="020B0604020202020204" pitchFamily="34" charset="0"/>
              </a:rPr>
              <a:t>deze</a:t>
            </a:r>
            <a:r>
              <a:rPr lang="fr-BE" sz="2700" b="1" dirty="0">
                <a:solidFill>
                  <a:schemeClr val="accent2"/>
                </a:solidFill>
                <a:cs typeface="Arial" panose="020B0604020202020204" pitchFamily="34" charset="0"/>
              </a:rPr>
              <a:t> </a:t>
            </a:r>
            <a:r>
              <a:rPr lang="fr-BE" sz="2700" b="1" dirty="0" err="1">
                <a:solidFill>
                  <a:schemeClr val="accent2"/>
                </a:solidFill>
                <a:cs typeface="Arial" panose="020B0604020202020204" pitchFamily="34" charset="0"/>
              </a:rPr>
              <a:t>sessie</a:t>
            </a:r>
            <a:r>
              <a:rPr lang="fr-BE" sz="2700" b="1" dirty="0">
                <a:solidFill>
                  <a:schemeClr val="accent2"/>
                </a:solidFill>
                <a:cs typeface="Arial" panose="020B0604020202020204" pitchFamily="34" charset="0"/>
              </a:rPr>
              <a:t> …</a:t>
            </a:r>
          </a:p>
          <a:p>
            <a:pPr marL="0" indent="0" fontAlgn="auto">
              <a:spcAft>
                <a:spcPts val="0"/>
              </a:spcAft>
              <a:buNone/>
            </a:pPr>
            <a:endParaRPr lang="fr-FR" dirty="0"/>
          </a:p>
        </p:txBody>
      </p:sp>
      <p:sp>
        <p:nvSpPr>
          <p:cNvPr id="28" name="Espace réservé du texte 3"/>
          <p:cNvSpPr txBox="1">
            <a:spLocks/>
          </p:cNvSpPr>
          <p:nvPr/>
        </p:nvSpPr>
        <p:spPr>
          <a:xfrm>
            <a:off x="1991544" y="1488480"/>
            <a:ext cx="9558961" cy="27523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spcAft>
                <a:spcPts val="0"/>
              </a:spcAft>
              <a:buNone/>
            </a:pPr>
            <a:r>
              <a:rPr lang="fr-BE" sz="1600" dirty="0" err="1"/>
              <a:t>kent</a:t>
            </a:r>
            <a:r>
              <a:rPr lang="fr-BE" sz="1600" dirty="0"/>
              <a:t> de </a:t>
            </a:r>
            <a:r>
              <a:rPr lang="fr-BE" sz="1600" dirty="0" err="1"/>
              <a:t>deelnemer</a:t>
            </a:r>
            <a:r>
              <a:rPr lang="fr-BE" sz="1600" dirty="0"/>
              <a:t> </a:t>
            </a:r>
            <a:r>
              <a:rPr lang="fr-BE" sz="1600" dirty="0" err="1"/>
              <a:t>zijn</a:t>
            </a:r>
            <a:r>
              <a:rPr lang="fr-BE" sz="1600" dirty="0"/>
              <a:t> </a:t>
            </a:r>
            <a:r>
              <a:rPr lang="fr-BE" sz="1600" dirty="0" err="1"/>
              <a:t>verplichtingen</a:t>
            </a:r>
            <a:r>
              <a:rPr lang="fr-BE" sz="1600" dirty="0"/>
              <a:t> </a:t>
            </a:r>
            <a:r>
              <a:rPr lang="fr-BE" sz="1600" dirty="0" err="1"/>
              <a:t>als</a:t>
            </a:r>
            <a:r>
              <a:rPr lang="fr-BE" sz="1600" dirty="0"/>
              <a:t> </a:t>
            </a:r>
            <a:r>
              <a:rPr lang="fr-BE" sz="1600" dirty="0" err="1"/>
              <a:t>leider</a:t>
            </a:r>
            <a:r>
              <a:rPr lang="fr-BE" sz="1600" dirty="0"/>
              <a:t> van het </a:t>
            </a:r>
            <a:r>
              <a:rPr lang="fr-BE" sz="1600" dirty="0" err="1"/>
              <a:t>werk</a:t>
            </a:r>
            <a:r>
              <a:rPr lang="fr-BE" sz="1600" dirty="0"/>
              <a:t> / </a:t>
            </a:r>
            <a:r>
              <a:rPr lang="fr-BE" sz="1600" dirty="0" err="1"/>
              <a:t>Verantwoordelijke</a:t>
            </a:r>
            <a:r>
              <a:rPr lang="fr-BE" sz="1600" dirty="0"/>
              <a:t> </a:t>
            </a:r>
            <a:r>
              <a:rPr lang="fr-BE" sz="1600" dirty="0" err="1"/>
              <a:t>voor</a:t>
            </a:r>
            <a:r>
              <a:rPr lang="fr-BE" sz="1600" dirty="0"/>
              <a:t> de </a:t>
            </a:r>
            <a:r>
              <a:rPr lang="fr-BE" sz="1600" dirty="0" err="1"/>
              <a:t>Veiligheid</a:t>
            </a:r>
            <a:r>
              <a:rPr lang="fr-BE" sz="1600" dirty="0"/>
              <a:t> </a:t>
            </a:r>
            <a:r>
              <a:rPr lang="fr-BE" sz="1600" dirty="0" err="1"/>
              <a:t>bij</a:t>
            </a:r>
            <a:r>
              <a:rPr lang="fr-BE" sz="1600" dirty="0"/>
              <a:t> het </a:t>
            </a:r>
            <a:r>
              <a:rPr lang="fr-BE" sz="1600" dirty="0" err="1"/>
              <a:t>opstellen</a:t>
            </a:r>
            <a:r>
              <a:rPr lang="fr-BE" sz="1600" dirty="0"/>
              <a:t> van </a:t>
            </a:r>
            <a:r>
              <a:rPr lang="fr-BE" sz="1600" dirty="0" err="1"/>
              <a:t>een</a:t>
            </a:r>
            <a:r>
              <a:rPr lang="fr-BE" sz="1600" dirty="0"/>
              <a:t> </a:t>
            </a:r>
            <a:r>
              <a:rPr lang="fr-BE" sz="1600" dirty="0" err="1"/>
              <a:t>beveiligingssysteem</a:t>
            </a:r>
            <a:r>
              <a:rPr lang="fr-BE" sz="1600" dirty="0"/>
              <a:t> met </a:t>
            </a:r>
            <a:r>
              <a:rPr lang="fr-BE" sz="1600" dirty="0" err="1"/>
              <a:t>kijkuit</a:t>
            </a:r>
            <a:r>
              <a:rPr lang="fr-BE" sz="1600" dirty="0"/>
              <a:t> en kan </a:t>
            </a:r>
            <a:r>
              <a:rPr lang="fr-BE" sz="1600" dirty="0" err="1"/>
              <a:t>volgende</a:t>
            </a:r>
            <a:r>
              <a:rPr lang="fr-BE" sz="1600" dirty="0"/>
              <a:t> </a:t>
            </a:r>
            <a:r>
              <a:rPr lang="fr-BE" sz="1600" dirty="0" err="1"/>
              <a:t>elementen</a:t>
            </a:r>
            <a:r>
              <a:rPr lang="fr-BE" sz="1600" dirty="0"/>
              <a:t> </a:t>
            </a:r>
            <a:r>
              <a:rPr lang="fr-BE" sz="1600" dirty="0" err="1"/>
              <a:t>toepassen</a:t>
            </a:r>
            <a:r>
              <a:rPr lang="fr-BE" sz="1600" dirty="0"/>
              <a:t>:</a:t>
            </a:r>
          </a:p>
          <a:p>
            <a:pPr marL="827088" lvl="2" indent="-285750" algn="just">
              <a:defRPr/>
            </a:pPr>
            <a:r>
              <a:rPr lang="fr-BE" sz="1600" dirty="0"/>
              <a:t>de </a:t>
            </a:r>
            <a:r>
              <a:rPr lang="fr-BE" sz="1600" dirty="0" err="1"/>
              <a:t>werking</a:t>
            </a:r>
            <a:r>
              <a:rPr lang="fr-BE" sz="1600" dirty="0"/>
              <a:t> van het </a:t>
            </a:r>
            <a:r>
              <a:rPr lang="fr-BE" sz="1600" dirty="0" err="1"/>
              <a:t>beveiligingssysteem</a:t>
            </a:r>
            <a:r>
              <a:rPr lang="fr-BE" sz="1600" dirty="0"/>
              <a:t> ‘</a:t>
            </a:r>
            <a:r>
              <a:rPr lang="fr-BE" sz="1600" dirty="0" err="1"/>
              <a:t>kijkuit</a:t>
            </a:r>
            <a:r>
              <a:rPr lang="fr-BE" sz="1600" dirty="0"/>
              <a:t>’;</a:t>
            </a:r>
          </a:p>
          <a:p>
            <a:pPr marL="827088" lvl="2" indent="-285750" algn="just">
              <a:defRPr/>
            </a:pPr>
            <a:r>
              <a:rPr lang="fr-BE" sz="1600" dirty="0"/>
              <a:t>de </a:t>
            </a:r>
            <a:r>
              <a:rPr lang="fr-BE" sz="1600" dirty="0" err="1"/>
              <a:t>berekening</a:t>
            </a:r>
            <a:r>
              <a:rPr lang="fr-BE" sz="1600" dirty="0"/>
              <a:t> van de </a:t>
            </a:r>
            <a:r>
              <a:rPr lang="fr-BE" sz="1600" dirty="0" err="1"/>
              <a:t>detectiepunten</a:t>
            </a:r>
            <a:r>
              <a:rPr lang="fr-BE" sz="1600" dirty="0"/>
              <a:t> </a:t>
            </a:r>
            <a:r>
              <a:rPr lang="fr-BE" sz="1600" dirty="0" err="1"/>
              <a:t>aan</a:t>
            </a:r>
            <a:r>
              <a:rPr lang="fr-BE" sz="1600" dirty="0"/>
              <a:t> de hand van de </a:t>
            </a:r>
            <a:r>
              <a:rPr lang="fr-BE" sz="1600" dirty="0" err="1"/>
              <a:t>aankondigingstijd</a:t>
            </a:r>
            <a:r>
              <a:rPr lang="fr-BE" sz="1600" dirty="0"/>
              <a:t> en de </a:t>
            </a:r>
            <a:r>
              <a:rPr lang="fr-BE" sz="1600" dirty="0" err="1"/>
              <a:t>plaats</a:t>
            </a:r>
            <a:r>
              <a:rPr lang="fr-BE" sz="1600" dirty="0"/>
              <a:t> van de </a:t>
            </a:r>
            <a:r>
              <a:rPr lang="fr-BE" sz="1600" dirty="0" err="1"/>
              <a:t>kijkuit</a:t>
            </a:r>
            <a:r>
              <a:rPr lang="fr-BE" sz="1600" dirty="0"/>
              <a:t>;</a:t>
            </a:r>
          </a:p>
          <a:p>
            <a:pPr marL="827088" lvl="2" indent="-285750" algn="just">
              <a:defRPr/>
            </a:pPr>
            <a:r>
              <a:rPr lang="fr-BE" sz="1600" dirty="0"/>
              <a:t>de </a:t>
            </a:r>
            <a:r>
              <a:rPr lang="fr-BE" sz="1600" dirty="0" err="1"/>
              <a:t>theoretische</a:t>
            </a:r>
            <a:r>
              <a:rPr lang="fr-BE" sz="1600" dirty="0"/>
              <a:t> </a:t>
            </a:r>
            <a:r>
              <a:rPr lang="fr-BE" sz="1600" dirty="0" err="1"/>
              <a:t>berekening</a:t>
            </a:r>
            <a:r>
              <a:rPr lang="fr-BE" sz="1600" dirty="0"/>
              <a:t> </a:t>
            </a:r>
            <a:r>
              <a:rPr lang="fr-BE" sz="1600" dirty="0" err="1"/>
              <a:t>aftoetsen</a:t>
            </a:r>
            <a:r>
              <a:rPr lang="fr-BE" sz="1600" dirty="0"/>
              <a:t> </a:t>
            </a:r>
            <a:r>
              <a:rPr lang="fr-BE" sz="1600" dirty="0" err="1"/>
              <a:t>aan</a:t>
            </a:r>
            <a:r>
              <a:rPr lang="fr-BE" sz="1600" dirty="0"/>
              <a:t> de </a:t>
            </a:r>
            <a:r>
              <a:rPr lang="fr-BE" sz="1600" dirty="0" err="1"/>
              <a:t>situatie</a:t>
            </a:r>
            <a:r>
              <a:rPr lang="fr-BE" sz="1600" dirty="0"/>
              <a:t> op het </a:t>
            </a:r>
            <a:r>
              <a:rPr lang="fr-BE" sz="1600" dirty="0" err="1"/>
              <a:t>terrein</a:t>
            </a:r>
            <a:r>
              <a:rPr lang="fr-BE" sz="1600" dirty="0"/>
              <a:t>;</a:t>
            </a:r>
          </a:p>
          <a:p>
            <a:pPr marL="827088" lvl="2" indent="-285750" algn="just">
              <a:defRPr/>
            </a:pPr>
            <a:r>
              <a:rPr lang="fr-BE" sz="1600" dirty="0" err="1"/>
              <a:t>belangrijkste</a:t>
            </a:r>
            <a:r>
              <a:rPr lang="fr-BE" sz="1600" dirty="0"/>
              <a:t> </a:t>
            </a:r>
            <a:r>
              <a:rPr lang="fr-BE" sz="1600" dirty="0" err="1"/>
              <a:t>elementen</a:t>
            </a:r>
            <a:r>
              <a:rPr lang="fr-BE" sz="1600" dirty="0"/>
              <a:t> om te </a:t>
            </a:r>
            <a:r>
              <a:rPr lang="fr-BE" sz="1600" dirty="0" err="1"/>
              <a:t>communiceren</a:t>
            </a:r>
            <a:r>
              <a:rPr lang="fr-BE" sz="1600" dirty="0"/>
              <a:t> </a:t>
            </a:r>
            <a:r>
              <a:rPr lang="fr-BE" sz="1600" dirty="0" err="1"/>
              <a:t>tijdens</a:t>
            </a:r>
            <a:r>
              <a:rPr lang="fr-BE" sz="1600" dirty="0"/>
              <a:t> de briefing </a:t>
            </a:r>
            <a:r>
              <a:rPr lang="fr-BE" sz="1600" dirty="0" err="1"/>
              <a:t>aan</a:t>
            </a:r>
            <a:r>
              <a:rPr lang="fr-BE" sz="1600" dirty="0"/>
              <a:t> de </a:t>
            </a:r>
            <a:r>
              <a:rPr lang="fr-BE" sz="1600" dirty="0" err="1"/>
              <a:t>kijkuit</a:t>
            </a:r>
            <a:r>
              <a:rPr lang="fr-BE" sz="1600" dirty="0"/>
              <a:t> en </a:t>
            </a:r>
            <a:r>
              <a:rPr lang="fr-BE" sz="1600" dirty="0" err="1"/>
              <a:t>aan</a:t>
            </a:r>
            <a:r>
              <a:rPr lang="fr-BE" sz="1600" dirty="0"/>
              <a:t> de </a:t>
            </a:r>
            <a:r>
              <a:rPr lang="fr-BE" sz="1600" dirty="0" err="1"/>
              <a:t>werkende</a:t>
            </a:r>
            <a:r>
              <a:rPr lang="fr-BE" sz="1600" dirty="0"/>
              <a:t> </a:t>
            </a:r>
            <a:r>
              <a:rPr lang="fr-BE" sz="1600" dirty="0" err="1"/>
              <a:t>bedienden</a:t>
            </a:r>
            <a:r>
              <a:rPr lang="fr-BE" sz="1600" dirty="0"/>
              <a:t>;</a:t>
            </a:r>
          </a:p>
          <a:p>
            <a:pPr marL="827088" lvl="2" indent="-285750" algn="just">
              <a:defRPr/>
            </a:pPr>
            <a:r>
              <a:rPr lang="fr-BE" sz="1600" dirty="0"/>
              <a:t>de </a:t>
            </a:r>
            <a:r>
              <a:rPr lang="fr-BE" sz="1600" dirty="0" err="1"/>
              <a:t>uitvoering</a:t>
            </a:r>
            <a:r>
              <a:rPr lang="fr-BE" sz="1600" dirty="0"/>
              <a:t> van de </a:t>
            </a:r>
            <a:r>
              <a:rPr lang="fr-BE" sz="1600" dirty="0" err="1"/>
              <a:t>voorafgaande</a:t>
            </a:r>
            <a:r>
              <a:rPr lang="fr-BE" sz="1600" dirty="0"/>
              <a:t> </a:t>
            </a:r>
            <a:r>
              <a:rPr lang="fr-BE" sz="1600" dirty="0" err="1"/>
              <a:t>testen</a:t>
            </a:r>
            <a:r>
              <a:rPr lang="fr-BE" sz="1600" dirty="0"/>
              <a:t> en de </a:t>
            </a:r>
            <a:r>
              <a:rPr lang="fr-BE" sz="1600" dirty="0" err="1"/>
              <a:t>eventuele</a:t>
            </a:r>
            <a:r>
              <a:rPr lang="fr-BE" sz="1600" dirty="0"/>
              <a:t> </a:t>
            </a:r>
            <a:r>
              <a:rPr lang="fr-BE" sz="1600" dirty="0" err="1"/>
              <a:t>aanpassingen</a:t>
            </a:r>
            <a:r>
              <a:rPr lang="fr-BE" sz="1600" dirty="0"/>
              <a:t>.</a:t>
            </a:r>
          </a:p>
          <a:p>
            <a:pPr marL="541338" lvl="2" indent="0" algn="just">
              <a:buNone/>
              <a:defRPr/>
            </a:pPr>
            <a:endParaRPr lang="fr-BE" sz="1600" dirty="0"/>
          </a:p>
          <a:p>
            <a:pPr marL="0" indent="0" fontAlgn="auto">
              <a:spcBef>
                <a:spcPts val="0"/>
              </a:spcBef>
              <a:spcAft>
                <a:spcPts val="0"/>
              </a:spcAft>
              <a:buNone/>
              <a:defRPr/>
            </a:pPr>
            <a:r>
              <a:rPr lang="fr-BE" sz="1600" kern="0" dirty="0"/>
              <a:t>	</a:t>
            </a:r>
            <a:endParaRPr lang="fr-FR" sz="1600" kern="0" dirty="0"/>
          </a:p>
          <a:p>
            <a:pPr fontAlgn="auto">
              <a:spcAft>
                <a:spcPts val="0"/>
              </a:spcAft>
            </a:pPr>
            <a:endParaRPr lang="fr-FR" dirty="0"/>
          </a:p>
        </p:txBody>
      </p:sp>
      <p:sp>
        <p:nvSpPr>
          <p:cNvPr id="15" name="TextBox 14"/>
          <p:cNvSpPr txBox="1"/>
          <p:nvPr/>
        </p:nvSpPr>
        <p:spPr>
          <a:xfrm>
            <a:off x="2095436" y="5299491"/>
            <a:ext cx="7892817" cy="954107"/>
          </a:xfrm>
          <a:prstGeom prst="rect">
            <a:avLst/>
          </a:prstGeom>
          <a:noFill/>
        </p:spPr>
        <p:txBody>
          <a:bodyPr wrap="square" rtlCol="0">
            <a:spAutoFit/>
          </a:bodyPr>
          <a:lstStyle/>
          <a:p>
            <a:pPr algn="just"/>
            <a:r>
              <a:rPr lang="en-US" sz="1400" dirty="0" err="1">
                <a:latin typeface="+mn-lt"/>
              </a:rPr>
              <a:t>Indien</a:t>
            </a:r>
            <a:r>
              <a:rPr lang="en-US" sz="1400" dirty="0">
                <a:latin typeface="+mn-lt"/>
              </a:rPr>
              <a:t> de </a:t>
            </a:r>
            <a:r>
              <a:rPr lang="en-US" sz="1400" dirty="0" err="1">
                <a:latin typeface="+mn-lt"/>
              </a:rPr>
              <a:t>beveiliging</a:t>
            </a:r>
            <a:r>
              <a:rPr lang="en-US" sz="1400" dirty="0">
                <a:latin typeface="+mn-lt"/>
              </a:rPr>
              <a:t> van de </a:t>
            </a:r>
            <a:r>
              <a:rPr lang="en-US" sz="1400" dirty="0" err="1">
                <a:latin typeface="+mn-lt"/>
              </a:rPr>
              <a:t>werkende</a:t>
            </a:r>
            <a:r>
              <a:rPr lang="en-US" sz="1400" dirty="0">
                <a:latin typeface="+mn-lt"/>
              </a:rPr>
              <a:t> </a:t>
            </a:r>
            <a:r>
              <a:rPr lang="en-US" sz="1400" dirty="0" err="1">
                <a:latin typeface="+mn-lt"/>
              </a:rPr>
              <a:t>bedienden</a:t>
            </a:r>
            <a:r>
              <a:rPr lang="en-US" sz="1400" dirty="0">
                <a:latin typeface="+mn-lt"/>
              </a:rPr>
              <a:t> </a:t>
            </a:r>
            <a:r>
              <a:rPr lang="en-US" sz="1400" dirty="0" err="1">
                <a:latin typeface="+mn-lt"/>
              </a:rPr>
              <a:t>niet</a:t>
            </a:r>
            <a:r>
              <a:rPr lang="en-US" sz="1400" dirty="0">
                <a:latin typeface="+mn-lt"/>
              </a:rPr>
              <a:t> </a:t>
            </a:r>
            <a:r>
              <a:rPr lang="en-US" sz="1400" dirty="0" err="1">
                <a:latin typeface="+mn-lt"/>
              </a:rPr>
              <a:t>kan</a:t>
            </a:r>
            <a:r>
              <a:rPr lang="en-US" sz="1400" dirty="0">
                <a:latin typeface="+mn-lt"/>
              </a:rPr>
              <a:t> </a:t>
            </a:r>
            <a:r>
              <a:rPr lang="en-US" sz="1400" dirty="0" err="1">
                <a:latin typeface="+mn-lt"/>
              </a:rPr>
              <a:t>verzekerd</a:t>
            </a:r>
            <a:r>
              <a:rPr lang="en-US" sz="1400" dirty="0">
                <a:latin typeface="+mn-lt"/>
              </a:rPr>
              <a:t> </a:t>
            </a:r>
            <a:r>
              <a:rPr lang="en-US" sz="1400" dirty="0" err="1">
                <a:latin typeface="+mn-lt"/>
              </a:rPr>
              <a:t>worden</a:t>
            </a:r>
            <a:r>
              <a:rPr lang="en-US" sz="1400" dirty="0">
                <a:latin typeface="+mn-lt"/>
              </a:rPr>
              <a:t> door </a:t>
            </a:r>
            <a:r>
              <a:rPr lang="en-US" sz="1400" dirty="0" err="1">
                <a:latin typeface="+mn-lt"/>
              </a:rPr>
              <a:t>één</a:t>
            </a:r>
            <a:r>
              <a:rPr lang="en-US" sz="1400" dirty="0">
                <a:latin typeface="+mn-lt"/>
              </a:rPr>
              <a:t> </a:t>
            </a:r>
            <a:r>
              <a:rPr lang="en-US" sz="1400" dirty="0" err="1">
                <a:latin typeface="+mn-lt"/>
              </a:rPr>
              <a:t>bediende</a:t>
            </a:r>
            <a:r>
              <a:rPr lang="en-US" sz="1400" dirty="0">
                <a:latin typeface="+mn-lt"/>
              </a:rPr>
              <a:t>, die </a:t>
            </a:r>
            <a:r>
              <a:rPr lang="en-US" sz="1400" dirty="0" err="1">
                <a:latin typeface="+mn-lt"/>
              </a:rPr>
              <a:t>waakt</a:t>
            </a:r>
            <a:r>
              <a:rPr lang="en-US" sz="1400" dirty="0">
                <a:latin typeface="+mn-lt"/>
              </a:rPr>
              <a:t> over de </a:t>
            </a:r>
            <a:r>
              <a:rPr lang="en-US" sz="1400" dirty="0" err="1">
                <a:latin typeface="+mn-lt"/>
              </a:rPr>
              <a:t>veiligheid</a:t>
            </a:r>
            <a:r>
              <a:rPr lang="en-US" sz="1400" dirty="0">
                <a:latin typeface="+mn-lt"/>
              </a:rPr>
              <a:t> van </a:t>
            </a:r>
            <a:r>
              <a:rPr lang="en-US" sz="1400" dirty="0" err="1">
                <a:latin typeface="+mn-lt"/>
              </a:rPr>
              <a:t>één</a:t>
            </a:r>
            <a:r>
              <a:rPr lang="en-US" sz="1400" dirty="0">
                <a:latin typeface="+mn-lt"/>
              </a:rPr>
              <a:t> of twee </a:t>
            </a:r>
            <a:r>
              <a:rPr lang="en-US" sz="1400" dirty="0" err="1">
                <a:latin typeface="+mn-lt"/>
              </a:rPr>
              <a:t>bedienden</a:t>
            </a:r>
            <a:r>
              <a:rPr lang="en-US" sz="1400" dirty="0">
                <a:latin typeface="+mn-lt"/>
              </a:rPr>
              <a:t> </a:t>
            </a:r>
            <a:r>
              <a:rPr lang="en-US" sz="1400" dirty="0" err="1">
                <a:latin typeface="+mn-lt"/>
              </a:rPr>
              <a:t>aan</a:t>
            </a:r>
            <a:r>
              <a:rPr lang="en-US" sz="1400" dirty="0">
                <a:latin typeface="+mn-lt"/>
              </a:rPr>
              <a:t> het </a:t>
            </a:r>
            <a:r>
              <a:rPr lang="en-US" sz="1400" dirty="0" err="1">
                <a:latin typeface="+mn-lt"/>
              </a:rPr>
              <a:t>werk</a:t>
            </a:r>
            <a:r>
              <a:rPr lang="en-US" sz="1400" dirty="0">
                <a:latin typeface="+mn-lt"/>
              </a:rPr>
              <a:t>, </a:t>
            </a:r>
            <a:r>
              <a:rPr lang="en-US" sz="1400" dirty="0" err="1">
                <a:latin typeface="+mn-lt"/>
              </a:rPr>
              <a:t>omwille</a:t>
            </a:r>
            <a:r>
              <a:rPr lang="en-US" sz="1400" dirty="0">
                <a:latin typeface="+mn-lt"/>
              </a:rPr>
              <a:t> van </a:t>
            </a:r>
            <a:r>
              <a:rPr lang="en-US" sz="1400" dirty="0" err="1">
                <a:latin typeface="+mn-lt"/>
              </a:rPr>
              <a:t>bijvoorbeeld</a:t>
            </a:r>
            <a:r>
              <a:rPr lang="en-US" sz="1400" dirty="0">
                <a:latin typeface="+mn-lt"/>
              </a:rPr>
              <a:t> </a:t>
            </a:r>
            <a:r>
              <a:rPr lang="en-US" sz="1400" dirty="0" err="1">
                <a:latin typeface="+mn-lt"/>
              </a:rPr>
              <a:t>beperkte</a:t>
            </a:r>
            <a:r>
              <a:rPr lang="en-US" sz="1400" dirty="0">
                <a:latin typeface="+mn-lt"/>
              </a:rPr>
              <a:t> </a:t>
            </a:r>
            <a:r>
              <a:rPr lang="en-US" sz="1400" dirty="0" err="1">
                <a:latin typeface="+mn-lt"/>
              </a:rPr>
              <a:t>zichtbaarheid</a:t>
            </a:r>
            <a:r>
              <a:rPr lang="en-US" sz="1400" dirty="0">
                <a:latin typeface="+mn-lt"/>
              </a:rPr>
              <a:t> of </a:t>
            </a:r>
            <a:r>
              <a:rPr lang="en-US" sz="1400" dirty="0" err="1">
                <a:latin typeface="+mn-lt"/>
              </a:rPr>
              <a:t>nachtwerken</a:t>
            </a:r>
            <a:r>
              <a:rPr lang="en-US" sz="1400" dirty="0">
                <a:latin typeface="+mn-lt"/>
              </a:rPr>
              <a:t>, </a:t>
            </a:r>
            <a:r>
              <a:rPr lang="en-US" sz="1400" dirty="0" err="1">
                <a:latin typeface="+mn-lt"/>
              </a:rPr>
              <a:t>moet</a:t>
            </a:r>
            <a:r>
              <a:rPr lang="en-US" sz="1400" dirty="0">
                <a:latin typeface="+mn-lt"/>
              </a:rPr>
              <a:t> </a:t>
            </a:r>
            <a:r>
              <a:rPr lang="en-US" sz="1400" dirty="0" err="1">
                <a:latin typeface="+mn-lt"/>
              </a:rPr>
              <a:t>een</a:t>
            </a:r>
            <a:r>
              <a:rPr lang="en-US" sz="1400" dirty="0">
                <a:latin typeface="+mn-lt"/>
              </a:rPr>
              <a:t> </a:t>
            </a:r>
            <a:r>
              <a:rPr lang="en-US" sz="1400" dirty="0" err="1">
                <a:latin typeface="+mn-lt"/>
              </a:rPr>
              <a:t>andere</a:t>
            </a:r>
            <a:r>
              <a:rPr lang="en-US" sz="1400" dirty="0">
                <a:latin typeface="+mn-lt"/>
              </a:rPr>
              <a:t> </a:t>
            </a:r>
            <a:r>
              <a:rPr lang="en-US" sz="1400" dirty="0" err="1">
                <a:latin typeface="+mn-lt"/>
              </a:rPr>
              <a:t>veiligheidsmaatregel</a:t>
            </a:r>
            <a:r>
              <a:rPr lang="en-US" sz="1400" dirty="0">
                <a:latin typeface="+mn-lt"/>
              </a:rPr>
              <a:t>, van </a:t>
            </a:r>
            <a:r>
              <a:rPr lang="en-US" sz="1400" dirty="0" err="1">
                <a:latin typeface="+mn-lt"/>
              </a:rPr>
              <a:t>hoger</a:t>
            </a:r>
            <a:r>
              <a:rPr lang="en-US" sz="1400" dirty="0">
                <a:latin typeface="+mn-lt"/>
              </a:rPr>
              <a:t> </a:t>
            </a:r>
            <a:r>
              <a:rPr lang="en-US" sz="1400" dirty="0" err="1">
                <a:latin typeface="+mn-lt"/>
              </a:rPr>
              <a:t>niveau</a:t>
            </a:r>
            <a:r>
              <a:rPr lang="en-US" sz="1400" dirty="0">
                <a:latin typeface="+mn-lt"/>
              </a:rPr>
              <a:t> in de </a:t>
            </a:r>
            <a:r>
              <a:rPr lang="en-US" sz="1400" dirty="0" err="1">
                <a:latin typeface="+mn-lt"/>
              </a:rPr>
              <a:t>hiërarchie</a:t>
            </a:r>
            <a:r>
              <a:rPr lang="en-US" sz="1400" dirty="0">
                <a:latin typeface="+mn-lt"/>
              </a:rPr>
              <a:t> van de </a:t>
            </a:r>
            <a:r>
              <a:rPr lang="en-US" sz="1400" dirty="0" err="1">
                <a:latin typeface="+mn-lt"/>
              </a:rPr>
              <a:t>veiligheidsmaatregelen</a:t>
            </a:r>
            <a:r>
              <a:rPr lang="en-US" sz="1400" dirty="0">
                <a:latin typeface="+mn-lt"/>
              </a:rPr>
              <a:t>, </a:t>
            </a:r>
            <a:r>
              <a:rPr lang="en-US" sz="1400" dirty="0" err="1">
                <a:latin typeface="+mn-lt"/>
              </a:rPr>
              <a:t>toegepast</a:t>
            </a:r>
            <a:r>
              <a:rPr lang="en-US" sz="1400" dirty="0">
                <a:latin typeface="+mn-lt"/>
              </a:rPr>
              <a:t> </a:t>
            </a:r>
            <a:r>
              <a:rPr lang="en-US" sz="1400" dirty="0" err="1">
                <a:latin typeface="+mn-lt"/>
              </a:rPr>
              <a:t>worden</a:t>
            </a:r>
            <a:r>
              <a:rPr lang="en-US" sz="1400" dirty="0">
                <a:latin typeface="+mn-lt"/>
              </a:rPr>
              <a:t>. (</a:t>
            </a:r>
            <a:r>
              <a:rPr lang="en-US" sz="1400" b="1" dirty="0">
                <a:latin typeface="+mn-lt"/>
              </a:rPr>
              <a:t>out of scope van </a:t>
            </a:r>
            <a:r>
              <a:rPr lang="en-US" sz="1400" b="1" dirty="0" err="1">
                <a:latin typeface="+mn-lt"/>
              </a:rPr>
              <a:t>deze</a:t>
            </a:r>
            <a:r>
              <a:rPr lang="en-US" sz="1400" b="1" dirty="0">
                <a:latin typeface="+mn-lt"/>
              </a:rPr>
              <a:t> </a:t>
            </a:r>
            <a:r>
              <a:rPr lang="en-US" sz="1400" b="1" dirty="0" err="1">
                <a:latin typeface="+mn-lt"/>
              </a:rPr>
              <a:t>opleidingsmodule</a:t>
            </a:r>
            <a:r>
              <a:rPr lang="en-US" sz="1400" dirty="0">
                <a:latin typeface="+mn-lt"/>
              </a:rPr>
              <a:t>)</a:t>
            </a:r>
          </a:p>
        </p:txBody>
      </p:sp>
      <p:sp>
        <p:nvSpPr>
          <p:cNvPr id="17" name="Rounded Rectangle 16"/>
          <p:cNvSpPr/>
          <p:nvPr/>
        </p:nvSpPr>
        <p:spPr bwMode="auto">
          <a:xfrm>
            <a:off x="2063552" y="5260257"/>
            <a:ext cx="8064896" cy="1165092"/>
          </a:xfrm>
          <a:prstGeom prst="roundRect">
            <a:avLst/>
          </a:prstGeom>
          <a:noFill/>
          <a:ln w="127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2" name="Picture 1"/>
          <p:cNvPicPr>
            <a:picLocks noChangeAspect="1"/>
          </p:cNvPicPr>
          <p:nvPr/>
        </p:nvPicPr>
        <p:blipFill>
          <a:blip r:embed="rId4"/>
          <a:stretch>
            <a:fillRect/>
          </a:stretch>
        </p:blipFill>
        <p:spPr>
          <a:xfrm>
            <a:off x="1429538" y="5447331"/>
            <a:ext cx="493819" cy="658425"/>
          </a:xfrm>
          <a:prstGeom prst="rect">
            <a:avLst/>
          </a:prstGeom>
        </p:spPr>
      </p:pic>
      <p:pic>
        <p:nvPicPr>
          <p:cNvPr id="3" name="Picture 2"/>
          <p:cNvPicPr>
            <a:picLocks noChangeAspect="1"/>
          </p:cNvPicPr>
          <p:nvPr/>
        </p:nvPicPr>
        <p:blipFill>
          <a:blip r:embed="rId5"/>
          <a:stretch>
            <a:fillRect/>
          </a:stretch>
        </p:blipFill>
        <p:spPr>
          <a:xfrm>
            <a:off x="10319696" y="5366647"/>
            <a:ext cx="1463167" cy="932769"/>
          </a:xfrm>
          <a:prstGeom prst="rect">
            <a:avLst/>
          </a:prstGeom>
        </p:spPr>
      </p:pic>
      <p:pic>
        <p:nvPicPr>
          <p:cNvPr id="4" name="Picture 3"/>
          <p:cNvPicPr>
            <a:picLocks noChangeAspect="1"/>
          </p:cNvPicPr>
          <p:nvPr/>
        </p:nvPicPr>
        <p:blipFill>
          <a:blip r:embed="rId5"/>
          <a:stretch>
            <a:fillRect/>
          </a:stretch>
        </p:blipFill>
        <p:spPr>
          <a:xfrm>
            <a:off x="10287272" y="640792"/>
            <a:ext cx="1463167" cy="932769"/>
          </a:xfrm>
          <a:prstGeom prst="rect">
            <a:avLst/>
          </a:prstGeom>
        </p:spPr>
      </p:pic>
      <p:sp>
        <p:nvSpPr>
          <p:cNvPr id="18" name="Espace réservé du texte 3"/>
          <p:cNvSpPr txBox="1">
            <a:spLocks/>
          </p:cNvSpPr>
          <p:nvPr/>
        </p:nvSpPr>
        <p:spPr>
          <a:xfrm>
            <a:off x="2178752" y="3575445"/>
            <a:ext cx="9558961" cy="15130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200000"/>
              </a:lnSpc>
              <a:spcBef>
                <a:spcPts val="0"/>
              </a:spcBef>
              <a:spcAft>
                <a:spcPts val="0"/>
              </a:spcAft>
              <a:buNone/>
            </a:pPr>
            <a:r>
              <a:rPr lang="fr-BE" sz="1600" dirty="0"/>
              <a:t>de </a:t>
            </a:r>
            <a:r>
              <a:rPr lang="fr-BE" sz="1600" dirty="0" err="1"/>
              <a:t>deelnemer</a:t>
            </a:r>
            <a:r>
              <a:rPr lang="fr-BE" sz="1600" dirty="0"/>
              <a:t> </a:t>
            </a:r>
            <a:r>
              <a:rPr lang="fr-BE" sz="1600" dirty="0" err="1"/>
              <a:t>weet</a:t>
            </a:r>
            <a:r>
              <a:rPr lang="fr-BE" sz="1600" dirty="0"/>
              <a:t> </a:t>
            </a:r>
            <a:r>
              <a:rPr lang="fr-BE" sz="1600" dirty="0" err="1"/>
              <a:t>hoe</a:t>
            </a:r>
            <a:r>
              <a:rPr lang="fr-BE" sz="1600" dirty="0"/>
              <a:t> </a:t>
            </a:r>
            <a:r>
              <a:rPr lang="fr-BE" sz="1600" dirty="0" err="1"/>
              <a:t>hij</a:t>
            </a:r>
            <a:r>
              <a:rPr lang="fr-BE" sz="1600" dirty="0"/>
              <a:t> </a:t>
            </a:r>
            <a:r>
              <a:rPr lang="fr-BE" sz="1600" dirty="0" err="1"/>
              <a:t>moet</a:t>
            </a:r>
            <a:r>
              <a:rPr lang="fr-BE" sz="1600" dirty="0"/>
              <a:t> </a:t>
            </a:r>
            <a:r>
              <a:rPr lang="fr-BE" sz="1600" dirty="0" err="1"/>
              <a:t>reageren</a:t>
            </a:r>
            <a:r>
              <a:rPr lang="fr-BE" sz="1600" dirty="0"/>
              <a:t> </a:t>
            </a:r>
            <a:r>
              <a:rPr lang="fr-BE" sz="1600" dirty="0" err="1"/>
              <a:t>bij</a:t>
            </a:r>
            <a:r>
              <a:rPr lang="fr-BE" sz="1600" dirty="0"/>
              <a:t> </a:t>
            </a:r>
            <a:r>
              <a:rPr lang="fr-BE" sz="1600" dirty="0" err="1"/>
              <a:t>incidenten</a:t>
            </a:r>
            <a:r>
              <a:rPr lang="fr-BE" sz="1600" dirty="0"/>
              <a:t>:</a:t>
            </a:r>
          </a:p>
          <a:p>
            <a:pPr marL="827088" lvl="2" indent="-285750" algn="just">
              <a:defRPr/>
            </a:pPr>
            <a:r>
              <a:rPr lang="fr-BE" sz="1600" dirty="0" err="1"/>
              <a:t>geen</a:t>
            </a:r>
            <a:r>
              <a:rPr lang="fr-BE" sz="1600" dirty="0"/>
              <a:t> </a:t>
            </a:r>
            <a:r>
              <a:rPr lang="fr-BE" sz="1600" dirty="0" err="1"/>
              <a:t>vrijmaking</a:t>
            </a:r>
            <a:r>
              <a:rPr lang="fr-BE" sz="1600" dirty="0"/>
              <a:t> van de </a:t>
            </a:r>
            <a:r>
              <a:rPr lang="fr-BE" sz="1600" dirty="0" err="1"/>
              <a:t>gevarenzone</a:t>
            </a:r>
            <a:r>
              <a:rPr lang="fr-BE" sz="1600" dirty="0"/>
              <a:t>;</a:t>
            </a:r>
          </a:p>
          <a:p>
            <a:pPr marL="827088" lvl="2" indent="-285750" algn="just">
              <a:defRPr/>
            </a:pPr>
            <a:r>
              <a:rPr lang="fr-BE" sz="1600" dirty="0" err="1"/>
              <a:t>onvoldoende</a:t>
            </a:r>
            <a:r>
              <a:rPr lang="fr-BE" sz="1600" dirty="0"/>
              <a:t> </a:t>
            </a:r>
            <a:r>
              <a:rPr lang="fr-BE" sz="1600" dirty="0" err="1"/>
              <a:t>zichtbaarheid</a:t>
            </a:r>
            <a:r>
              <a:rPr lang="fr-BE" sz="1600" dirty="0"/>
              <a:t>;</a:t>
            </a:r>
          </a:p>
          <a:p>
            <a:pPr marL="827088" lvl="2" indent="-285750" algn="just">
              <a:defRPr/>
            </a:pPr>
            <a:r>
              <a:rPr lang="fr-BE" sz="1600" dirty="0" err="1"/>
              <a:t>onvoldoende</a:t>
            </a:r>
            <a:r>
              <a:rPr lang="fr-BE" sz="1600" dirty="0"/>
              <a:t> </a:t>
            </a:r>
            <a:r>
              <a:rPr lang="fr-BE" sz="1600" dirty="0" err="1"/>
              <a:t>hoorbaarheid</a:t>
            </a:r>
            <a:r>
              <a:rPr lang="fr-BE" sz="1600" dirty="0"/>
              <a:t>.</a:t>
            </a:r>
            <a:endParaRPr lang="fr-FR" dirty="0"/>
          </a:p>
        </p:txBody>
      </p:sp>
    </p:spTree>
    <p:extLst>
      <p:ext uri="{BB962C8B-B14F-4D97-AF65-F5344CB8AC3E}">
        <p14:creationId xmlns:p14="http://schemas.microsoft.com/office/powerpoint/2010/main" val="31971511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4326D9-8E6A-4BA6-9E4A-B274AF812C53}"/>
              </a:ext>
            </a:extLst>
          </p:cNvPr>
          <p:cNvPicPr>
            <a:picLocks noChangeAspect="1"/>
          </p:cNvPicPr>
          <p:nvPr/>
        </p:nvPicPr>
        <p:blipFill>
          <a:blip r:embed="rId2"/>
          <a:stretch>
            <a:fillRect/>
          </a:stretch>
        </p:blipFill>
        <p:spPr>
          <a:xfrm>
            <a:off x="2018798" y="5110171"/>
            <a:ext cx="91448" cy="695004"/>
          </a:xfrm>
          <a:prstGeom prst="rect">
            <a:avLst/>
          </a:prstGeom>
        </p:spPr>
      </p:pic>
      <p:cxnSp>
        <p:nvCxnSpPr>
          <p:cNvPr id="7" name="Straight Connector 6"/>
          <p:cNvCxnSpPr/>
          <p:nvPr/>
        </p:nvCxnSpPr>
        <p:spPr bwMode="auto">
          <a:xfrm flipH="1">
            <a:off x="2064522" y="1623396"/>
            <a:ext cx="1" cy="544560"/>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8" name="Straight Arrow Connector 135"/>
          <p:cNvCxnSpPr>
            <a:cxnSpLocks noChangeShapeType="1"/>
            <a:endCxn id="9" idx="0"/>
          </p:cNvCxnSpPr>
          <p:nvPr/>
        </p:nvCxnSpPr>
        <p:spPr bwMode="auto">
          <a:xfrm>
            <a:off x="2076589" y="692696"/>
            <a:ext cx="0" cy="468738"/>
          </a:xfrm>
          <a:prstGeom prst="straightConnector1">
            <a:avLst/>
          </a:prstGeom>
          <a:noFill/>
          <a:ln w="12700" algn="ctr">
            <a:solidFill>
              <a:schemeClr val="bg2"/>
            </a:solidFill>
            <a:prstDash val="dash"/>
            <a:round/>
            <a:headEnd/>
            <a:tailEnd type="none" w="med" len="med"/>
          </a:ln>
        </p:spPr>
      </p:cxnSp>
      <p:sp>
        <p:nvSpPr>
          <p:cNvPr id="9" name="Rounded Rectangle 122"/>
          <p:cNvSpPr>
            <a:spLocks noChangeArrowheads="1"/>
          </p:cNvSpPr>
          <p:nvPr/>
        </p:nvSpPr>
        <p:spPr bwMode="auto">
          <a:xfrm>
            <a:off x="1725752" y="1161434"/>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err="1">
                <a:latin typeface="+mn-lt"/>
              </a:rPr>
              <a:t>voorbij-rijdende</a:t>
            </a:r>
            <a:r>
              <a:rPr lang="nl-BE" sz="900" b="1" dirty="0">
                <a:latin typeface="+mn-lt"/>
              </a:rPr>
              <a:t> beweging</a:t>
            </a:r>
          </a:p>
        </p:txBody>
      </p:sp>
      <p:cxnSp>
        <p:nvCxnSpPr>
          <p:cNvPr id="11" name="Straight Connector 10"/>
          <p:cNvCxnSpPr/>
          <p:nvPr/>
        </p:nvCxnSpPr>
        <p:spPr bwMode="auto">
          <a:xfrm>
            <a:off x="2076589" y="904632"/>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17" name="Rounded Rectangle 16"/>
          <p:cNvSpPr/>
          <p:nvPr/>
        </p:nvSpPr>
        <p:spPr bwMode="auto">
          <a:xfrm>
            <a:off x="2952605" y="2073553"/>
            <a:ext cx="6719596" cy="570468"/>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err="1">
                <a:latin typeface="+mn-lt"/>
              </a:rPr>
              <a:t>Voorbijrijdende</a:t>
            </a:r>
            <a:r>
              <a:rPr lang="en-US" sz="1600" dirty="0">
                <a:latin typeface="+mn-lt"/>
              </a:rPr>
              <a:t> </a:t>
            </a:r>
            <a:r>
              <a:rPr lang="en-US" sz="1600" dirty="0" err="1">
                <a:latin typeface="+mn-lt"/>
              </a:rPr>
              <a:t>bewegingen</a:t>
            </a:r>
            <a:r>
              <a:rPr lang="en-US" sz="1600" dirty="0">
                <a:latin typeface="+mn-lt"/>
              </a:rPr>
              <a:t> </a:t>
            </a:r>
            <a:r>
              <a:rPr lang="en-US" sz="1600" dirty="0" err="1">
                <a:latin typeface="+mn-lt"/>
              </a:rPr>
              <a:t>hebben</a:t>
            </a:r>
            <a:r>
              <a:rPr lang="en-US" sz="1600" dirty="0">
                <a:latin typeface="+mn-lt"/>
              </a:rPr>
              <a:t> </a:t>
            </a:r>
            <a:r>
              <a:rPr lang="en-US" sz="1600" dirty="0" err="1">
                <a:latin typeface="+mn-lt"/>
              </a:rPr>
              <a:t>een</a:t>
            </a:r>
            <a:r>
              <a:rPr lang="en-US" sz="1600" dirty="0">
                <a:latin typeface="+mn-lt"/>
              </a:rPr>
              <a:t> </a:t>
            </a:r>
            <a:r>
              <a:rPr lang="en-US" sz="1600" dirty="0" err="1">
                <a:latin typeface="+mn-lt"/>
              </a:rPr>
              <a:t>invloed</a:t>
            </a:r>
            <a:r>
              <a:rPr lang="en-US" sz="1600" dirty="0">
                <a:latin typeface="+mn-lt"/>
              </a:rPr>
              <a:t> op de </a:t>
            </a:r>
            <a:r>
              <a:rPr lang="en-US" sz="1600" dirty="0" err="1">
                <a:latin typeface="+mn-lt"/>
              </a:rPr>
              <a:t>voorwaarden</a:t>
            </a:r>
            <a:r>
              <a:rPr lang="en-US" sz="1600" dirty="0">
                <a:latin typeface="+mn-lt"/>
              </a:rPr>
              <a:t> van </a:t>
            </a:r>
            <a:r>
              <a:rPr lang="en-US" sz="1600" dirty="0" err="1">
                <a:latin typeface="+mn-lt"/>
              </a:rPr>
              <a:t>goede</a:t>
            </a:r>
            <a:r>
              <a:rPr lang="en-US" sz="1600" dirty="0">
                <a:latin typeface="+mn-lt"/>
              </a:rPr>
              <a:t> </a:t>
            </a:r>
            <a:r>
              <a:rPr lang="en-US" sz="1600" dirty="0" err="1">
                <a:latin typeface="+mn-lt"/>
              </a:rPr>
              <a:t>zichtbaarheid</a:t>
            </a:r>
            <a:r>
              <a:rPr lang="en-US" sz="1600" dirty="0">
                <a:latin typeface="+mn-lt"/>
              </a:rPr>
              <a:t> </a:t>
            </a:r>
            <a:r>
              <a:rPr lang="en-US" sz="1600" dirty="0" err="1">
                <a:latin typeface="+mn-lt"/>
              </a:rPr>
              <a:t>aangaande</a:t>
            </a:r>
            <a:r>
              <a:rPr lang="en-US" sz="1600" dirty="0">
                <a:latin typeface="+mn-lt"/>
              </a:rPr>
              <a:t> de </a:t>
            </a:r>
            <a:r>
              <a:rPr lang="en-US" sz="1600" dirty="0" err="1">
                <a:latin typeface="+mn-lt"/>
              </a:rPr>
              <a:t>detectiepunten</a:t>
            </a:r>
            <a:r>
              <a:rPr lang="en-US" sz="1600" dirty="0">
                <a:latin typeface="+mn-lt"/>
              </a:rPr>
              <a:t>.</a:t>
            </a:r>
          </a:p>
        </p:txBody>
      </p:sp>
      <p:pic>
        <p:nvPicPr>
          <p:cNvPr id="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8837" y="1755024"/>
            <a:ext cx="471168" cy="637061"/>
          </a:xfrm>
          <a:prstGeom prst="rect">
            <a:avLst/>
          </a:prstGeom>
          <a:noFill/>
          <a:ln w="9525">
            <a:noFill/>
            <a:miter lim="800000"/>
            <a:headEnd/>
            <a:tailEnd/>
          </a:ln>
        </p:spPr>
      </p:pic>
      <p:sp>
        <p:nvSpPr>
          <p:cNvPr id="19" name="Rounded Rectangle 122"/>
          <p:cNvSpPr>
            <a:spLocks noChangeArrowheads="1"/>
          </p:cNvSpPr>
          <p:nvPr/>
        </p:nvSpPr>
        <p:spPr bwMode="auto">
          <a:xfrm>
            <a:off x="1722920" y="2182059"/>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zichtbaarheid hersteld</a:t>
            </a:r>
          </a:p>
        </p:txBody>
      </p:sp>
      <p:sp>
        <p:nvSpPr>
          <p:cNvPr id="27" name="Rounded Rectangle 122"/>
          <p:cNvSpPr>
            <a:spLocks noChangeArrowheads="1"/>
          </p:cNvSpPr>
          <p:nvPr/>
        </p:nvSpPr>
        <p:spPr bwMode="auto">
          <a:xfrm>
            <a:off x="2468664" y="4841454"/>
            <a:ext cx="1008063" cy="441325"/>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zichtbaarheid </a:t>
            </a:r>
          </a:p>
          <a:p>
            <a:pPr algn="ctr"/>
            <a:r>
              <a:rPr lang="nl-BE" sz="800" b="1" dirty="0">
                <a:latin typeface="+mn-lt"/>
              </a:rPr>
              <a:t>v/d detectiepunt(en)</a:t>
            </a:r>
          </a:p>
          <a:p>
            <a:pPr algn="ctr"/>
            <a:r>
              <a:rPr lang="nl-BE" sz="800" b="1" dirty="0">
                <a:latin typeface="+mn-lt"/>
              </a:rPr>
              <a:t>door de kijkuit</a:t>
            </a:r>
          </a:p>
        </p:txBody>
      </p:sp>
      <p:pic>
        <p:nvPicPr>
          <p:cNvPr id="26" name="Picture 11" descr="D:\Documents And Settings\GQR7802\Local Settings\Temporary Internet Files\Content.IE5\HNYX0581\MC90044131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13201" y="4646191"/>
            <a:ext cx="479425" cy="390525"/>
          </a:xfrm>
          <a:prstGeom prst="rect">
            <a:avLst/>
          </a:prstGeom>
          <a:noFill/>
          <a:ln w="9525">
            <a:noFill/>
            <a:miter lim="800000"/>
            <a:headEnd/>
            <a:tailEnd/>
          </a:ln>
        </p:spPr>
      </p:pic>
      <p:sp>
        <p:nvSpPr>
          <p:cNvPr id="28" name="Rounded Rectangle 122"/>
          <p:cNvSpPr>
            <a:spLocks noChangeArrowheads="1"/>
          </p:cNvSpPr>
          <p:nvPr/>
        </p:nvSpPr>
        <p:spPr bwMode="auto">
          <a:xfrm>
            <a:off x="2468838" y="3587769"/>
            <a:ext cx="1008063" cy="441325"/>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zichtbaarheid</a:t>
            </a:r>
          </a:p>
          <a:p>
            <a:pPr algn="ctr"/>
            <a:r>
              <a:rPr lang="nl-BE" sz="800" b="1" dirty="0">
                <a:latin typeface="+mn-lt"/>
              </a:rPr>
              <a:t>v/d detectiepunt(en) door de kijkuit </a:t>
            </a:r>
          </a:p>
        </p:txBody>
      </p:sp>
      <p:cxnSp>
        <p:nvCxnSpPr>
          <p:cNvPr id="30" name="Straight Connector 29"/>
          <p:cNvCxnSpPr/>
          <p:nvPr/>
        </p:nvCxnSpPr>
        <p:spPr bwMode="auto">
          <a:xfrm flipH="1">
            <a:off x="2037006" y="2644022"/>
            <a:ext cx="2" cy="2434409"/>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34" name="Straight Connector 33"/>
          <p:cNvCxnSpPr>
            <a:endCxn id="28" idx="1"/>
          </p:cNvCxnSpPr>
          <p:nvPr/>
        </p:nvCxnSpPr>
        <p:spPr bwMode="auto">
          <a:xfrm>
            <a:off x="2037007" y="3783030"/>
            <a:ext cx="431831" cy="0"/>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35" name="Straight Connector 34"/>
          <p:cNvCxnSpPr/>
          <p:nvPr/>
        </p:nvCxnSpPr>
        <p:spPr bwMode="auto">
          <a:xfrm>
            <a:off x="2036833" y="5046690"/>
            <a:ext cx="431831" cy="0"/>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42" name="Straight Connector 41"/>
          <p:cNvCxnSpPr/>
          <p:nvPr/>
        </p:nvCxnSpPr>
        <p:spPr bwMode="auto">
          <a:xfrm>
            <a:off x="2039838" y="5078431"/>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pic>
        <p:nvPicPr>
          <p:cNvPr id="25" name="Picture 55"/>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96544" y="3422668"/>
            <a:ext cx="3127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Placeholder 2"/>
          <p:cNvSpPr txBox="1">
            <a:spLocks/>
          </p:cNvSpPr>
          <p:nvPr/>
        </p:nvSpPr>
        <p:spPr>
          <a:xfrm>
            <a:off x="9092302" y="191460"/>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6: </a:t>
            </a:r>
            <a:r>
              <a:rPr lang="en-GB" sz="900" kern="0" dirty="0" err="1">
                <a:latin typeface="Calibri" panose="020F0502020204030204" pitchFamily="34" charset="0"/>
                <a:cs typeface="Calibri" panose="020F0502020204030204" pitchFamily="34" charset="0"/>
              </a:rPr>
              <a:t>werking</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beveiligingssysteem</a:t>
            </a:r>
            <a:endParaRPr lang="en-GB" sz="900" kern="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6"/>
          <a:stretch>
            <a:fillRect/>
          </a:stretch>
        </p:blipFill>
        <p:spPr>
          <a:xfrm>
            <a:off x="3681871" y="821174"/>
            <a:ext cx="3860418" cy="1095061"/>
          </a:xfrm>
          <a:prstGeom prst="rect">
            <a:avLst/>
          </a:prstGeom>
        </p:spPr>
      </p:pic>
      <p:pic>
        <p:nvPicPr>
          <p:cNvPr id="10" name="Picture 9"/>
          <p:cNvPicPr>
            <a:picLocks noChangeAspect="1"/>
          </p:cNvPicPr>
          <p:nvPr/>
        </p:nvPicPr>
        <p:blipFill rotWithShape="1">
          <a:blip r:embed="rId7"/>
          <a:srcRect r="38340"/>
          <a:stretch/>
        </p:blipFill>
        <p:spPr>
          <a:xfrm>
            <a:off x="3990517" y="2721538"/>
            <a:ext cx="3678312" cy="1847136"/>
          </a:xfrm>
          <a:prstGeom prst="rect">
            <a:avLst/>
          </a:prstGeom>
        </p:spPr>
      </p:pic>
      <p:pic>
        <p:nvPicPr>
          <p:cNvPr id="12" name="Picture 11"/>
          <p:cNvPicPr>
            <a:picLocks noChangeAspect="1"/>
          </p:cNvPicPr>
          <p:nvPr/>
        </p:nvPicPr>
        <p:blipFill rotWithShape="1">
          <a:blip r:embed="rId8"/>
          <a:srcRect r="39149"/>
          <a:stretch/>
        </p:blipFill>
        <p:spPr>
          <a:xfrm>
            <a:off x="3941714" y="4646191"/>
            <a:ext cx="3775918" cy="1921362"/>
          </a:xfrm>
          <a:prstGeom prst="rect">
            <a:avLst/>
          </a:prstGeom>
        </p:spPr>
      </p:pic>
      <p:sp>
        <p:nvSpPr>
          <p:cNvPr id="4" name="Rectangle 3"/>
          <p:cNvSpPr/>
          <p:nvPr/>
        </p:nvSpPr>
        <p:spPr>
          <a:xfrm>
            <a:off x="4799856" y="821174"/>
            <a:ext cx="1728192" cy="4475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4" name="Picture 23">
            <a:extLst>
              <a:ext uri="{FF2B5EF4-FFF2-40B4-BE49-F238E27FC236}">
                <a16:creationId xmlns:a16="http://schemas.microsoft.com/office/drawing/2014/main" id="{E0E4EE07-E017-4579-9F5F-2E456E2674E8}"/>
              </a:ext>
            </a:extLst>
          </p:cNvPr>
          <p:cNvPicPr>
            <a:picLocks noChangeAspect="1"/>
          </p:cNvPicPr>
          <p:nvPr/>
        </p:nvPicPr>
        <p:blipFill>
          <a:blip r:embed="rId9"/>
          <a:stretch>
            <a:fillRect/>
          </a:stretch>
        </p:blipFill>
        <p:spPr>
          <a:xfrm>
            <a:off x="2064522" y="5513799"/>
            <a:ext cx="231668" cy="323116"/>
          </a:xfrm>
          <a:prstGeom prst="rect">
            <a:avLst/>
          </a:prstGeom>
        </p:spPr>
      </p:pic>
      <p:pic>
        <p:nvPicPr>
          <p:cNvPr id="13" name="Picture 12">
            <a:extLst>
              <a:ext uri="{FF2B5EF4-FFF2-40B4-BE49-F238E27FC236}">
                <a16:creationId xmlns:a16="http://schemas.microsoft.com/office/drawing/2014/main" id="{919952CA-2126-409F-A441-5FF5430C2964}"/>
              </a:ext>
            </a:extLst>
          </p:cNvPr>
          <p:cNvPicPr>
            <a:picLocks noChangeAspect="1"/>
          </p:cNvPicPr>
          <p:nvPr/>
        </p:nvPicPr>
        <p:blipFill>
          <a:blip r:embed="rId10"/>
          <a:stretch>
            <a:fillRect/>
          </a:stretch>
        </p:blipFill>
        <p:spPr>
          <a:xfrm>
            <a:off x="5200616" y="545033"/>
            <a:ext cx="926672" cy="749873"/>
          </a:xfrm>
          <a:prstGeom prst="rect">
            <a:avLst/>
          </a:prstGeom>
        </p:spPr>
      </p:pic>
    </p:spTree>
    <p:extLst>
      <p:ext uri="{BB962C8B-B14F-4D97-AF65-F5344CB8AC3E}">
        <p14:creationId xmlns:p14="http://schemas.microsoft.com/office/powerpoint/2010/main" val="590151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9E87444-9EC3-4842-8974-866CC2037CCF}"/>
              </a:ext>
            </a:extLst>
          </p:cNvPr>
          <p:cNvPicPr>
            <a:picLocks noChangeAspect="1"/>
          </p:cNvPicPr>
          <p:nvPr/>
        </p:nvPicPr>
        <p:blipFill>
          <a:blip r:embed="rId2"/>
          <a:stretch>
            <a:fillRect/>
          </a:stretch>
        </p:blipFill>
        <p:spPr>
          <a:xfrm>
            <a:off x="2021510" y="5218068"/>
            <a:ext cx="63923" cy="695004"/>
          </a:xfrm>
          <a:prstGeom prst="rect">
            <a:avLst/>
          </a:prstGeom>
          <a:noFill/>
          <a:ln>
            <a:noFill/>
          </a:ln>
        </p:spPr>
      </p:pic>
      <p:cxnSp>
        <p:nvCxnSpPr>
          <p:cNvPr id="9" name="Straight Arrow Connector 135"/>
          <p:cNvCxnSpPr>
            <a:cxnSpLocks noChangeShapeType="1"/>
          </p:cNvCxnSpPr>
          <p:nvPr/>
        </p:nvCxnSpPr>
        <p:spPr bwMode="auto">
          <a:xfrm>
            <a:off x="2076589" y="692696"/>
            <a:ext cx="0" cy="468738"/>
          </a:xfrm>
          <a:prstGeom prst="straightConnector1">
            <a:avLst/>
          </a:prstGeom>
          <a:noFill/>
          <a:ln w="12700" algn="ctr">
            <a:solidFill>
              <a:schemeClr val="bg2"/>
            </a:solidFill>
            <a:prstDash val="dash"/>
            <a:round/>
            <a:headEnd/>
            <a:tailEnd type="none" w="med" len="med"/>
          </a:ln>
        </p:spPr>
      </p:cxnSp>
      <p:cxnSp>
        <p:nvCxnSpPr>
          <p:cNvPr id="10" name="Straight Connector 9"/>
          <p:cNvCxnSpPr/>
          <p:nvPr/>
        </p:nvCxnSpPr>
        <p:spPr bwMode="auto">
          <a:xfrm>
            <a:off x="2076589" y="1052408"/>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11" name="Rounded Rectangle 122"/>
          <p:cNvSpPr>
            <a:spLocks noChangeArrowheads="1"/>
          </p:cNvSpPr>
          <p:nvPr/>
        </p:nvSpPr>
        <p:spPr bwMode="auto">
          <a:xfrm>
            <a:off x="1722920" y="1323111"/>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bijkomende maatregel</a:t>
            </a:r>
          </a:p>
        </p:txBody>
      </p:sp>
      <p:sp>
        <p:nvSpPr>
          <p:cNvPr id="18" name="Rounded Rectangle 122"/>
          <p:cNvSpPr>
            <a:spLocks noChangeArrowheads="1"/>
          </p:cNvSpPr>
          <p:nvPr/>
        </p:nvSpPr>
        <p:spPr bwMode="auto">
          <a:xfrm>
            <a:off x="1728468" y="3054003"/>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voorwaarden OK</a:t>
            </a:r>
          </a:p>
        </p:txBody>
      </p:sp>
      <p:cxnSp>
        <p:nvCxnSpPr>
          <p:cNvPr id="19" name="Straight Arrow Connector 135"/>
          <p:cNvCxnSpPr>
            <a:cxnSpLocks noChangeShapeType="1"/>
            <a:endCxn id="18" idx="0"/>
          </p:cNvCxnSpPr>
          <p:nvPr/>
        </p:nvCxnSpPr>
        <p:spPr bwMode="auto">
          <a:xfrm flipH="1">
            <a:off x="2079306" y="1785073"/>
            <a:ext cx="12261" cy="1268930"/>
          </a:xfrm>
          <a:prstGeom prst="straightConnector1">
            <a:avLst/>
          </a:prstGeom>
          <a:noFill/>
          <a:ln w="12700" algn="ctr">
            <a:solidFill>
              <a:schemeClr val="bg2"/>
            </a:solidFill>
            <a:prstDash val="dash"/>
            <a:round/>
            <a:headEnd/>
            <a:tailEnd type="none" w="med" len="med"/>
          </a:ln>
        </p:spPr>
      </p:cxnSp>
      <p:cxnSp>
        <p:nvCxnSpPr>
          <p:cNvPr id="21" name="Straight Connector 20"/>
          <p:cNvCxnSpPr/>
          <p:nvPr/>
        </p:nvCxnSpPr>
        <p:spPr bwMode="auto">
          <a:xfrm>
            <a:off x="2076119" y="2797201"/>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2" name="Straight Connector 21"/>
          <p:cNvCxnSpPr/>
          <p:nvPr/>
        </p:nvCxnSpPr>
        <p:spPr bwMode="auto">
          <a:xfrm>
            <a:off x="2091566" y="1785074"/>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3" name="Straight Connector 22"/>
          <p:cNvCxnSpPr/>
          <p:nvPr/>
        </p:nvCxnSpPr>
        <p:spPr bwMode="auto">
          <a:xfrm>
            <a:off x="2057839" y="3515966"/>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4" name="Straight Arrow Connector 135"/>
          <p:cNvCxnSpPr>
            <a:cxnSpLocks noChangeShapeType="1"/>
          </p:cNvCxnSpPr>
          <p:nvPr/>
        </p:nvCxnSpPr>
        <p:spPr bwMode="auto">
          <a:xfrm flipH="1">
            <a:off x="2046297" y="3515965"/>
            <a:ext cx="12261" cy="1268930"/>
          </a:xfrm>
          <a:prstGeom prst="straightConnector1">
            <a:avLst/>
          </a:prstGeom>
          <a:noFill/>
          <a:ln w="12700" algn="ctr">
            <a:solidFill>
              <a:schemeClr val="bg2"/>
            </a:solidFill>
            <a:prstDash val="dash"/>
            <a:round/>
            <a:headEnd/>
            <a:tailEnd type="none" w="med" len="med"/>
          </a:ln>
        </p:spPr>
      </p:cxnSp>
      <p:sp>
        <p:nvSpPr>
          <p:cNvPr id="25" name="Rounded Rectangle 122"/>
          <p:cNvSpPr>
            <a:spLocks noChangeArrowheads="1"/>
          </p:cNvSpPr>
          <p:nvPr/>
        </p:nvSpPr>
        <p:spPr bwMode="auto">
          <a:xfrm>
            <a:off x="1706499" y="4767951"/>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werk hernemen</a:t>
            </a:r>
          </a:p>
        </p:txBody>
      </p:sp>
      <p:cxnSp>
        <p:nvCxnSpPr>
          <p:cNvPr id="26" name="Straight Connector 25"/>
          <p:cNvCxnSpPr/>
          <p:nvPr/>
        </p:nvCxnSpPr>
        <p:spPr bwMode="auto">
          <a:xfrm>
            <a:off x="2054150" y="4511149"/>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7" name="Straight Connector 26"/>
          <p:cNvCxnSpPr/>
          <p:nvPr/>
        </p:nvCxnSpPr>
        <p:spPr bwMode="auto">
          <a:xfrm>
            <a:off x="2035870" y="5229914"/>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31" name="Rounded Rectangle 30"/>
          <p:cNvSpPr/>
          <p:nvPr/>
        </p:nvSpPr>
        <p:spPr bwMode="auto">
          <a:xfrm>
            <a:off x="3453338" y="1305001"/>
            <a:ext cx="7251174" cy="570468"/>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600" dirty="0" err="1">
                <a:solidFill>
                  <a:srgbClr val="FF0000"/>
                </a:solidFill>
                <a:latin typeface="Calibri" panose="020F0502020204030204" pitchFamily="34" charset="0"/>
                <a:cs typeface="Calibri" panose="020F0502020204030204" pitchFamily="34" charset="0"/>
              </a:rPr>
              <a:t>Voor</a:t>
            </a:r>
            <a:r>
              <a:rPr lang="en-US" sz="1600" dirty="0">
                <a:solidFill>
                  <a:srgbClr val="FF0000"/>
                </a:solidFill>
                <a:latin typeface="Calibri" panose="020F0502020204030204" pitchFamily="34" charset="0"/>
                <a:cs typeface="Calibri" panose="020F0502020204030204" pitchFamily="34" charset="0"/>
              </a:rPr>
              <a:t> het </a:t>
            </a:r>
            <a:r>
              <a:rPr lang="en-US" sz="1600" dirty="0" err="1">
                <a:solidFill>
                  <a:srgbClr val="FF0000"/>
                </a:solidFill>
                <a:latin typeface="Calibri" panose="020F0502020204030204" pitchFamily="34" charset="0"/>
                <a:cs typeface="Calibri" panose="020F0502020204030204" pitchFamily="34" charset="0"/>
              </a:rPr>
              <a:t>hernemen</a:t>
            </a:r>
            <a:r>
              <a:rPr lang="en-US" sz="1600" dirty="0">
                <a:solidFill>
                  <a:srgbClr val="FF0000"/>
                </a:solidFill>
                <a:latin typeface="Calibri" panose="020F0502020204030204" pitchFamily="34" charset="0"/>
                <a:cs typeface="Calibri" panose="020F0502020204030204" pitchFamily="34" charset="0"/>
              </a:rPr>
              <a:t> van het </a:t>
            </a:r>
            <a:r>
              <a:rPr lang="en-US" sz="1600" dirty="0" err="1">
                <a:solidFill>
                  <a:srgbClr val="FF0000"/>
                </a:solidFill>
                <a:latin typeface="Calibri" panose="020F0502020204030204" pitchFamily="34" charset="0"/>
                <a:cs typeface="Calibri" panose="020F0502020204030204" pitchFamily="34" charset="0"/>
              </a:rPr>
              <a:t>werk</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controleren</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dat</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er</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geen</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andere</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beweging</a:t>
            </a:r>
            <a:r>
              <a:rPr lang="en-US" sz="1600" dirty="0">
                <a:solidFill>
                  <a:srgbClr val="FF0000"/>
                </a:solidFill>
                <a:latin typeface="Calibri" panose="020F0502020204030204" pitchFamily="34" charset="0"/>
                <a:cs typeface="Calibri" panose="020F0502020204030204" pitchFamily="34" charset="0"/>
              </a:rPr>
              <a:t> in </a:t>
            </a:r>
            <a:r>
              <a:rPr lang="en-US" sz="1600" dirty="0" err="1">
                <a:solidFill>
                  <a:srgbClr val="FF0000"/>
                </a:solidFill>
                <a:latin typeface="Calibri" panose="020F0502020204030204" pitchFamily="34" charset="0"/>
                <a:cs typeface="Calibri" panose="020F0502020204030204" pitchFamily="34" charset="0"/>
              </a:rPr>
              <a:t>aantocht</a:t>
            </a:r>
            <a:r>
              <a:rPr lang="en-US" sz="1600" dirty="0">
                <a:solidFill>
                  <a:srgbClr val="FF0000"/>
                </a:solidFill>
                <a:latin typeface="Calibri" panose="020F0502020204030204" pitchFamily="34" charset="0"/>
                <a:cs typeface="Calibri" panose="020F0502020204030204" pitchFamily="34" charset="0"/>
              </a:rPr>
              <a:t> is of </a:t>
            </a:r>
            <a:r>
              <a:rPr lang="en-US" sz="1600" dirty="0" err="1">
                <a:solidFill>
                  <a:srgbClr val="FF0000"/>
                </a:solidFill>
                <a:latin typeface="Calibri" panose="020F0502020204030204" pitchFamily="34" charset="0"/>
                <a:cs typeface="Calibri" panose="020F0502020204030204" pitchFamily="34" charset="0"/>
              </a:rPr>
              <a:t>gemeld</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werd</a:t>
            </a:r>
            <a:r>
              <a:rPr lang="en-US" sz="1600" dirty="0">
                <a:solidFill>
                  <a:srgbClr val="FF0000"/>
                </a:solidFill>
                <a:latin typeface="Calibri" panose="020F0502020204030204" pitchFamily="34" charset="0"/>
                <a:cs typeface="Calibri" panose="020F0502020204030204" pitchFamily="34" charset="0"/>
              </a:rPr>
              <a:t>.</a:t>
            </a:r>
          </a:p>
        </p:txBody>
      </p:sp>
      <p:pic>
        <p:nvPicPr>
          <p:cNvPr id="6" name="Picture 5"/>
          <p:cNvPicPr>
            <a:picLocks noChangeAspect="1"/>
          </p:cNvPicPr>
          <p:nvPr/>
        </p:nvPicPr>
        <p:blipFill>
          <a:blip r:embed="rId3"/>
          <a:stretch>
            <a:fillRect/>
          </a:stretch>
        </p:blipFill>
        <p:spPr>
          <a:xfrm>
            <a:off x="2835930" y="1273216"/>
            <a:ext cx="469433" cy="634039"/>
          </a:xfrm>
          <a:prstGeom prst="rect">
            <a:avLst/>
          </a:prstGeom>
        </p:spPr>
      </p:pic>
      <p:sp>
        <p:nvSpPr>
          <p:cNvPr id="32" name="Text Placeholder 2"/>
          <p:cNvSpPr txBox="1">
            <a:spLocks/>
          </p:cNvSpPr>
          <p:nvPr/>
        </p:nvSpPr>
        <p:spPr>
          <a:xfrm>
            <a:off x="8904312" y="220301"/>
            <a:ext cx="2856252"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6: </a:t>
            </a:r>
            <a:r>
              <a:rPr lang="en-GB" sz="900" kern="0" dirty="0" err="1">
                <a:latin typeface="Calibri" panose="020F0502020204030204" pitchFamily="34" charset="0"/>
                <a:cs typeface="Calibri" panose="020F0502020204030204" pitchFamily="34" charset="0"/>
              </a:rPr>
              <a:t>werking</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beveiligingssysteem</a:t>
            </a:r>
            <a:endParaRPr lang="en-GB" sz="900" kern="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2786529" y="1927253"/>
            <a:ext cx="4868133" cy="1739896"/>
          </a:xfrm>
          <a:prstGeom prst="rect">
            <a:avLst/>
          </a:prstGeom>
        </p:spPr>
      </p:pic>
      <p:pic>
        <p:nvPicPr>
          <p:cNvPr id="8" name="Picture 7"/>
          <p:cNvPicPr>
            <a:picLocks noChangeAspect="1"/>
          </p:cNvPicPr>
          <p:nvPr/>
        </p:nvPicPr>
        <p:blipFill>
          <a:blip r:embed="rId5"/>
          <a:stretch>
            <a:fillRect/>
          </a:stretch>
        </p:blipFill>
        <p:spPr>
          <a:xfrm>
            <a:off x="5028436" y="1927253"/>
            <a:ext cx="515155" cy="176799"/>
          </a:xfrm>
          <a:prstGeom prst="rect">
            <a:avLst/>
          </a:prstGeom>
        </p:spPr>
      </p:pic>
      <p:pic>
        <p:nvPicPr>
          <p:cNvPr id="12" name="Picture 11"/>
          <p:cNvPicPr>
            <a:picLocks noChangeAspect="1"/>
          </p:cNvPicPr>
          <p:nvPr/>
        </p:nvPicPr>
        <p:blipFill>
          <a:blip r:embed="rId6"/>
          <a:stretch>
            <a:fillRect/>
          </a:stretch>
        </p:blipFill>
        <p:spPr>
          <a:xfrm>
            <a:off x="2786529" y="3820138"/>
            <a:ext cx="4728167" cy="1689871"/>
          </a:xfrm>
          <a:prstGeom prst="rect">
            <a:avLst/>
          </a:prstGeom>
        </p:spPr>
      </p:pic>
      <p:sp>
        <p:nvSpPr>
          <p:cNvPr id="29" name="Rectangular Callout 50"/>
          <p:cNvSpPr>
            <a:spLocks noChangeArrowheads="1"/>
          </p:cNvSpPr>
          <p:nvPr/>
        </p:nvSpPr>
        <p:spPr bwMode="auto">
          <a:xfrm>
            <a:off x="5315332" y="3946389"/>
            <a:ext cx="1873877" cy="235270"/>
          </a:xfrm>
          <a:prstGeom prst="wedgeRectCallout">
            <a:avLst>
              <a:gd name="adj1" fmla="val -64175"/>
              <a:gd name="adj2" fmla="val -35332"/>
            </a:avLst>
          </a:prstGeom>
          <a:solidFill>
            <a:srgbClr val="92D050"/>
          </a:solidFill>
          <a:ln w="31750" algn="ctr">
            <a:solidFill>
              <a:srgbClr val="92D05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100" b="1" dirty="0">
                <a:solidFill>
                  <a:schemeClr val="bg1"/>
                </a:solidFill>
                <a:latin typeface="+mn-lt"/>
              </a:rPr>
              <a:t>WERKEN KUNNEN HERVATTEN</a:t>
            </a:r>
            <a:endParaRPr lang="en-US" sz="1200" b="1" dirty="0">
              <a:solidFill>
                <a:schemeClr val="bg1"/>
              </a:solidFill>
              <a:latin typeface="+mn-lt"/>
            </a:endParaRPr>
          </a:p>
        </p:txBody>
      </p:sp>
      <p:pic>
        <p:nvPicPr>
          <p:cNvPr id="30" name="Picture 29">
            <a:extLst>
              <a:ext uri="{FF2B5EF4-FFF2-40B4-BE49-F238E27FC236}">
                <a16:creationId xmlns:a16="http://schemas.microsoft.com/office/drawing/2014/main" id="{C7038120-C449-4D77-B2E5-07176516BABD}"/>
              </a:ext>
            </a:extLst>
          </p:cNvPr>
          <p:cNvPicPr>
            <a:picLocks noChangeAspect="1"/>
          </p:cNvPicPr>
          <p:nvPr/>
        </p:nvPicPr>
        <p:blipFill>
          <a:blip r:embed="rId7"/>
          <a:stretch>
            <a:fillRect/>
          </a:stretch>
        </p:blipFill>
        <p:spPr>
          <a:xfrm>
            <a:off x="2028172" y="5373331"/>
            <a:ext cx="231668" cy="323116"/>
          </a:xfrm>
          <a:prstGeom prst="rect">
            <a:avLst/>
          </a:prstGeom>
        </p:spPr>
      </p:pic>
    </p:spTree>
    <p:extLst>
      <p:ext uri="{BB962C8B-B14F-4D97-AF65-F5344CB8AC3E}">
        <p14:creationId xmlns:p14="http://schemas.microsoft.com/office/powerpoint/2010/main" val="2420196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162282" y="164262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Validatie</a:t>
            </a:r>
            <a:r>
              <a:rPr lang="en-US" sz="1600" dirty="0">
                <a:latin typeface="+mn-lt"/>
              </a:rPr>
              <a:t> van de </a:t>
            </a:r>
            <a:r>
              <a:rPr lang="en-US" sz="1600" dirty="0" err="1">
                <a:latin typeface="+mn-lt"/>
              </a:rPr>
              <a:t>theoretische</a:t>
            </a:r>
            <a:r>
              <a:rPr lang="en-US" sz="1600" dirty="0">
                <a:latin typeface="+mn-lt"/>
              </a:rPr>
              <a:t> </a:t>
            </a:r>
            <a:r>
              <a:rPr lang="en-US" sz="1600" dirty="0" err="1">
                <a:latin typeface="+mn-lt"/>
              </a:rPr>
              <a:t>studie</a:t>
            </a:r>
            <a:r>
              <a:rPr lang="en-US" sz="1600" dirty="0">
                <a:latin typeface="+mn-lt"/>
              </a:rPr>
              <a:t> ten </a:t>
            </a:r>
            <a:r>
              <a:rPr lang="en-US" sz="1600" dirty="0" err="1">
                <a:latin typeface="+mn-lt"/>
              </a:rPr>
              <a:t>opzichte</a:t>
            </a:r>
            <a:r>
              <a:rPr lang="en-US" sz="1600" dirty="0">
                <a:latin typeface="+mn-lt"/>
              </a:rPr>
              <a:t> van het </a:t>
            </a:r>
            <a:r>
              <a:rPr lang="en-US" sz="1600" dirty="0" err="1">
                <a:latin typeface="+mn-lt"/>
              </a:rPr>
              <a:t>terrein</a:t>
            </a:r>
            <a:endParaRPr lang="en-US" sz="1600" dirty="0">
              <a:latin typeface="+mn-lt"/>
            </a:endParaRPr>
          </a:p>
        </p:txBody>
      </p:sp>
      <p:sp>
        <p:nvSpPr>
          <p:cNvPr id="32" name="Rectangle 31"/>
          <p:cNvSpPr/>
          <p:nvPr/>
        </p:nvSpPr>
        <p:spPr bwMode="auto">
          <a:xfrm>
            <a:off x="4807725" y="1276570"/>
            <a:ext cx="2121664" cy="753244"/>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Plannen</a:t>
            </a:r>
            <a:r>
              <a:rPr lang="en-US" sz="1600" dirty="0">
                <a:latin typeface="+mn-lt"/>
              </a:rPr>
              <a:t> van </a:t>
            </a:r>
            <a:r>
              <a:rPr lang="en-US" sz="1600" dirty="0" err="1">
                <a:latin typeface="+mn-lt"/>
              </a:rPr>
              <a:t>werken</a:t>
            </a:r>
            <a:endParaRPr lang="en-US" sz="1600" dirty="0">
              <a:latin typeface="+mn-lt"/>
            </a:endParaRPr>
          </a:p>
          <a:p>
            <a:pPr algn="ctr"/>
            <a:r>
              <a:rPr lang="en-US" sz="1600" dirty="0" err="1">
                <a:latin typeface="+mn-lt"/>
              </a:rPr>
              <a:t>Theoretische</a:t>
            </a:r>
            <a:r>
              <a:rPr lang="en-US" sz="1600" dirty="0">
                <a:latin typeface="+mn-lt"/>
              </a:rPr>
              <a:t> </a:t>
            </a:r>
            <a:r>
              <a:rPr lang="en-US" sz="1600" dirty="0" err="1">
                <a:latin typeface="+mn-lt"/>
              </a:rPr>
              <a:t>studie</a:t>
            </a:r>
            <a:endParaRPr lang="en-US" sz="1600" dirty="0">
              <a:latin typeface="+mn-lt"/>
            </a:endParaRPr>
          </a:p>
        </p:txBody>
      </p:sp>
      <p:sp>
        <p:nvSpPr>
          <p:cNvPr id="33" name="Ovaal 21"/>
          <p:cNvSpPr/>
          <p:nvPr/>
        </p:nvSpPr>
        <p:spPr bwMode="auto">
          <a:xfrm>
            <a:off x="4670175" y="11769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34" name="Ovaal 22"/>
          <p:cNvSpPr/>
          <p:nvPr/>
        </p:nvSpPr>
        <p:spPr bwMode="auto">
          <a:xfrm>
            <a:off x="7018266" y="150917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35" name="Rectangle 34"/>
          <p:cNvSpPr/>
          <p:nvPr/>
        </p:nvSpPr>
        <p:spPr bwMode="auto">
          <a:xfrm>
            <a:off x="7162282" y="289083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NL" sz="1600" dirty="0">
                <a:latin typeface="+mn-lt"/>
              </a:rPr>
              <a:t>Bepalen van de plaats van opstelling van de kijkuit</a:t>
            </a:r>
            <a:endParaRPr lang="en-US" sz="1600" dirty="0">
              <a:latin typeface="+mn-lt"/>
            </a:endParaRPr>
          </a:p>
        </p:txBody>
      </p:sp>
      <p:sp>
        <p:nvSpPr>
          <p:cNvPr id="36" name="Ovaal 22"/>
          <p:cNvSpPr/>
          <p:nvPr/>
        </p:nvSpPr>
        <p:spPr bwMode="auto">
          <a:xfrm>
            <a:off x="7018266" y="274682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37" name="Rectangle 36"/>
          <p:cNvSpPr/>
          <p:nvPr/>
        </p:nvSpPr>
        <p:spPr bwMode="auto">
          <a:xfrm>
            <a:off x="7162282" y="413904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latin typeface="+mn-lt"/>
              </a:rPr>
              <a:t>Briefing van de </a:t>
            </a:r>
            <a:r>
              <a:rPr lang="en-US" sz="1600" dirty="0" err="1">
                <a:latin typeface="+mn-lt"/>
              </a:rPr>
              <a:t>bedienden</a:t>
            </a:r>
            <a:endParaRPr lang="en-US" sz="1600" dirty="0">
              <a:latin typeface="+mn-lt"/>
            </a:endParaRPr>
          </a:p>
          <a:p>
            <a:pPr algn="ctr"/>
            <a:r>
              <a:rPr lang="en-US" sz="1600" dirty="0" err="1">
                <a:latin typeface="+mn-lt"/>
              </a:rPr>
              <a:t>Controle</a:t>
            </a:r>
            <a:r>
              <a:rPr lang="en-US" sz="1600" dirty="0">
                <a:latin typeface="+mn-lt"/>
              </a:rPr>
              <a:t> van de </a:t>
            </a:r>
            <a:r>
              <a:rPr lang="en-US" sz="1600" dirty="0" err="1">
                <a:latin typeface="+mn-lt"/>
              </a:rPr>
              <a:t>uitrusting</a:t>
            </a:r>
            <a:r>
              <a:rPr lang="en-US" sz="1600" dirty="0">
                <a:latin typeface="+mn-lt"/>
              </a:rPr>
              <a:t> van de </a:t>
            </a:r>
            <a:r>
              <a:rPr lang="en-US" sz="1600" dirty="0" err="1">
                <a:latin typeface="+mn-lt"/>
              </a:rPr>
              <a:t>kijkuit</a:t>
            </a:r>
            <a:endParaRPr lang="en-US" sz="1600" dirty="0">
              <a:latin typeface="+mn-lt"/>
            </a:endParaRPr>
          </a:p>
        </p:txBody>
      </p:sp>
      <p:sp>
        <p:nvSpPr>
          <p:cNvPr id="38" name="Ovaal 22"/>
          <p:cNvSpPr/>
          <p:nvPr/>
        </p:nvSpPr>
        <p:spPr bwMode="auto">
          <a:xfrm>
            <a:off x="7018266" y="3995030"/>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39" name="Rectangle 38"/>
          <p:cNvSpPr/>
          <p:nvPr/>
        </p:nvSpPr>
        <p:spPr bwMode="auto">
          <a:xfrm>
            <a:off x="7162282" y="5354741"/>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Opstelling</a:t>
            </a:r>
            <a:r>
              <a:rPr lang="en-US" sz="1600" dirty="0">
                <a:latin typeface="+mn-lt"/>
              </a:rPr>
              <a:t> van de </a:t>
            </a:r>
            <a:r>
              <a:rPr lang="en-US" sz="1600" dirty="0" err="1">
                <a:latin typeface="+mn-lt"/>
              </a:rPr>
              <a:t>bedienden</a:t>
            </a:r>
            <a:endParaRPr lang="en-US" sz="1600" dirty="0">
              <a:latin typeface="+mn-lt"/>
            </a:endParaRPr>
          </a:p>
          <a:p>
            <a:pPr algn="ctr"/>
            <a:r>
              <a:rPr lang="en-US" sz="1600" dirty="0" err="1">
                <a:latin typeface="+mn-lt"/>
              </a:rPr>
              <a:t>Voorafgaande</a:t>
            </a:r>
            <a:r>
              <a:rPr lang="en-US" sz="1600" dirty="0">
                <a:latin typeface="+mn-lt"/>
              </a:rPr>
              <a:t> </a:t>
            </a:r>
            <a:r>
              <a:rPr lang="en-US" sz="1600" dirty="0" err="1">
                <a:latin typeface="+mn-lt"/>
              </a:rPr>
              <a:t>testen</a:t>
            </a:r>
            <a:endParaRPr lang="en-US" sz="1600" dirty="0">
              <a:latin typeface="+mn-lt"/>
            </a:endParaRPr>
          </a:p>
        </p:txBody>
      </p:sp>
      <p:sp>
        <p:nvSpPr>
          <p:cNvPr id="40" name="Ovaal 22"/>
          <p:cNvSpPr/>
          <p:nvPr/>
        </p:nvSpPr>
        <p:spPr bwMode="auto">
          <a:xfrm>
            <a:off x="7018266" y="515847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41" name="Rectangle 40"/>
          <p:cNvSpPr/>
          <p:nvPr/>
        </p:nvSpPr>
        <p:spPr bwMode="auto">
          <a:xfrm>
            <a:off x="4807726"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Werking</a:t>
            </a:r>
            <a:r>
              <a:rPr lang="en-US" sz="1600" dirty="0">
                <a:latin typeface="+mn-lt"/>
              </a:rPr>
              <a:t> van het </a:t>
            </a:r>
            <a:r>
              <a:rPr lang="en-US" sz="1600" dirty="0" err="1">
                <a:latin typeface="+mn-lt"/>
              </a:rPr>
              <a:t>beveiligingssysteem</a:t>
            </a:r>
            <a:endParaRPr lang="en-US" sz="1600" dirty="0">
              <a:latin typeface="+mn-lt"/>
            </a:endParaRPr>
          </a:p>
        </p:txBody>
      </p:sp>
      <p:sp>
        <p:nvSpPr>
          <p:cNvPr id="42" name="Ovaal 22"/>
          <p:cNvSpPr/>
          <p:nvPr/>
        </p:nvSpPr>
        <p:spPr bwMode="auto">
          <a:xfrm>
            <a:off x="4663710" y="5003142"/>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43" name="Rectangle 42"/>
          <p:cNvSpPr/>
          <p:nvPr/>
        </p:nvSpPr>
        <p:spPr bwMode="auto">
          <a:xfrm>
            <a:off x="2331733"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Einde</a:t>
            </a:r>
            <a:r>
              <a:rPr lang="en-US" sz="1600" dirty="0">
                <a:latin typeface="+mn-lt"/>
              </a:rPr>
              <a:t> van de </a:t>
            </a:r>
            <a:r>
              <a:rPr lang="en-US" sz="1600" dirty="0" err="1">
                <a:latin typeface="+mn-lt"/>
              </a:rPr>
              <a:t>werken</a:t>
            </a:r>
            <a:endParaRPr lang="en-US" sz="1600" dirty="0">
              <a:latin typeface="+mn-lt"/>
            </a:endParaRPr>
          </a:p>
          <a:p>
            <a:pPr algn="ctr"/>
            <a:r>
              <a:rPr lang="en-US" sz="1600" dirty="0" err="1">
                <a:latin typeface="+mn-lt"/>
              </a:rPr>
              <a:t>Stopzetting</a:t>
            </a:r>
            <a:r>
              <a:rPr lang="en-US" sz="1600" dirty="0">
                <a:latin typeface="+mn-lt"/>
              </a:rPr>
              <a:t> van de </a:t>
            </a:r>
            <a:r>
              <a:rPr lang="en-US" sz="1600" dirty="0" err="1">
                <a:latin typeface="+mn-lt"/>
              </a:rPr>
              <a:t>beveiliging</a:t>
            </a:r>
            <a:endParaRPr lang="en-US" sz="1600" dirty="0">
              <a:latin typeface="+mn-lt"/>
            </a:endParaRPr>
          </a:p>
        </p:txBody>
      </p:sp>
      <p:sp>
        <p:nvSpPr>
          <p:cNvPr id="44" name="Ovaal 22"/>
          <p:cNvSpPr/>
          <p:nvPr/>
        </p:nvSpPr>
        <p:spPr bwMode="auto">
          <a:xfrm>
            <a:off x="2187717"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nvGrpSpPr>
          <p:cNvPr id="45" name="Group 44"/>
          <p:cNvGrpSpPr/>
          <p:nvPr/>
        </p:nvGrpSpPr>
        <p:grpSpPr>
          <a:xfrm>
            <a:off x="2217225" y="2206168"/>
            <a:ext cx="4331041" cy="2404839"/>
            <a:chOff x="693224" y="2400123"/>
            <a:chExt cx="4331041" cy="2404839"/>
          </a:xfrm>
        </p:grpSpPr>
        <p:sp>
          <p:nvSpPr>
            <p:cNvPr id="46" name="Draaiende pijl 15"/>
            <p:cNvSpPr/>
            <p:nvPr/>
          </p:nvSpPr>
          <p:spPr bwMode="auto">
            <a:xfrm rot="1987104">
              <a:off x="2864265" y="2644722"/>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grpSp>
          <p:nvGrpSpPr>
            <p:cNvPr id="47" name="Group 46"/>
            <p:cNvGrpSpPr/>
            <p:nvPr/>
          </p:nvGrpSpPr>
          <p:grpSpPr>
            <a:xfrm>
              <a:off x="693224" y="2400123"/>
              <a:ext cx="4239077" cy="2404839"/>
              <a:chOff x="693224" y="2400123"/>
              <a:chExt cx="4239077" cy="2404839"/>
            </a:xfrm>
          </p:grpSpPr>
          <p:sp>
            <p:nvSpPr>
              <p:cNvPr id="48" name="PIJL-LINKS 27"/>
              <p:cNvSpPr/>
              <p:nvPr/>
            </p:nvSpPr>
            <p:spPr bwMode="auto">
              <a:xfrm>
                <a:off x="2007525" y="4444922"/>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49" name="Wolkvormige toelichting 17"/>
              <p:cNvSpPr/>
              <p:nvPr/>
            </p:nvSpPr>
            <p:spPr bwMode="auto">
              <a:xfrm>
                <a:off x="693224" y="2400123"/>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a:solidFill>
                      <a:schemeClr val="tx2"/>
                    </a:solidFill>
                  </a:rPr>
                  <a:t>Een beveiligingssysteem opstellen? Hoe pak ik dit aan?</a:t>
                </a:r>
                <a:endParaRPr lang="nl-BE" sz="1200" dirty="0">
                  <a:solidFill>
                    <a:schemeClr val="tx2"/>
                  </a:solidFill>
                </a:endParaRPr>
              </a:p>
            </p:txBody>
          </p:sp>
          <p:sp>
            <p:nvSpPr>
              <p:cNvPr id="50" name="Ovaal 14"/>
              <p:cNvSpPr/>
              <p:nvPr/>
            </p:nvSpPr>
            <p:spPr bwMode="auto">
              <a:xfrm>
                <a:off x="3663709" y="26447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51" name="Ovaal 18"/>
              <p:cNvSpPr/>
              <p:nvPr/>
            </p:nvSpPr>
            <p:spPr bwMode="auto">
              <a:xfrm>
                <a:off x="4283784" y="280986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54" name="Ovaal 18"/>
              <p:cNvSpPr/>
              <p:nvPr/>
            </p:nvSpPr>
            <p:spPr bwMode="auto">
              <a:xfrm>
                <a:off x="4644269" y="3322885"/>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55" name="Ovaal 18"/>
              <p:cNvSpPr/>
              <p:nvPr/>
            </p:nvSpPr>
            <p:spPr bwMode="auto">
              <a:xfrm>
                <a:off x="4246839" y="437420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56" name="Ovaal 18"/>
              <p:cNvSpPr/>
              <p:nvPr/>
            </p:nvSpPr>
            <p:spPr bwMode="auto">
              <a:xfrm>
                <a:off x="4644269" y="390309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57" name="Ovaal 18"/>
              <p:cNvSpPr/>
              <p:nvPr/>
            </p:nvSpPr>
            <p:spPr bwMode="auto">
              <a:xfrm>
                <a:off x="3581051" y="4480926"/>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58" name="Ovaal 18"/>
              <p:cNvSpPr/>
              <p:nvPr/>
            </p:nvSpPr>
            <p:spPr bwMode="auto">
              <a:xfrm>
                <a:off x="2943629"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grpSp>
      <p:pic>
        <p:nvPicPr>
          <p:cNvPr id="59"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3" y="1075113"/>
            <a:ext cx="519343" cy="423042"/>
          </a:xfrm>
          <a:prstGeom prst="rect">
            <a:avLst/>
          </a:prstGeom>
          <a:noFill/>
          <a:ln w="9525">
            <a:noFill/>
            <a:miter lim="800000"/>
            <a:headEnd/>
            <a:tailEnd/>
          </a:ln>
        </p:spPr>
      </p:pic>
      <p:pic>
        <p:nvPicPr>
          <p:cNvPr id="60"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1427745"/>
            <a:ext cx="519343" cy="423042"/>
          </a:xfrm>
          <a:prstGeom prst="rect">
            <a:avLst/>
          </a:prstGeom>
          <a:noFill/>
          <a:ln w="9525">
            <a:noFill/>
            <a:miter lim="800000"/>
            <a:headEnd/>
            <a:tailEnd/>
          </a:ln>
        </p:spPr>
      </p:pic>
      <p:pic>
        <p:nvPicPr>
          <p:cNvPr id="61"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2705887"/>
            <a:ext cx="519343" cy="423042"/>
          </a:xfrm>
          <a:prstGeom prst="rect">
            <a:avLst/>
          </a:prstGeom>
          <a:noFill/>
          <a:ln w="9525">
            <a:noFill/>
            <a:miter lim="800000"/>
            <a:headEnd/>
            <a:tailEnd/>
          </a:ln>
        </p:spPr>
      </p:pic>
      <p:pic>
        <p:nvPicPr>
          <p:cNvPr id="62"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3937197"/>
            <a:ext cx="519343" cy="423042"/>
          </a:xfrm>
          <a:prstGeom prst="rect">
            <a:avLst/>
          </a:prstGeom>
          <a:noFill/>
          <a:ln w="9525">
            <a:noFill/>
            <a:miter lim="800000"/>
            <a:headEnd/>
            <a:tailEnd/>
          </a:ln>
        </p:spPr>
      </p:pic>
      <p:pic>
        <p:nvPicPr>
          <p:cNvPr id="63"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5169863"/>
            <a:ext cx="519343" cy="423042"/>
          </a:xfrm>
          <a:prstGeom prst="rect">
            <a:avLst/>
          </a:prstGeom>
          <a:noFill/>
          <a:ln w="9525">
            <a:noFill/>
            <a:miter lim="800000"/>
            <a:headEnd/>
            <a:tailEnd/>
          </a:ln>
        </p:spPr>
      </p:pic>
      <p:pic>
        <p:nvPicPr>
          <p:cNvPr id="64"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2" y="4925282"/>
            <a:ext cx="519343" cy="423042"/>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45" y="2972427"/>
            <a:ext cx="692186" cy="1174810"/>
          </a:xfrm>
          <a:prstGeom prst="rect">
            <a:avLst/>
          </a:prstGeom>
        </p:spPr>
      </p:pic>
      <p:sp>
        <p:nvSpPr>
          <p:cNvPr id="52" name="TextBox 51"/>
          <p:cNvSpPr txBox="1"/>
          <p:nvPr/>
        </p:nvSpPr>
        <p:spPr>
          <a:xfrm>
            <a:off x="2538157" y="2369467"/>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42872311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CAE8648-E5D4-4E8D-8FF7-660FFD8BAF37}"/>
              </a:ext>
            </a:extLst>
          </p:cNvPr>
          <p:cNvPicPr>
            <a:picLocks noChangeAspect="1"/>
          </p:cNvPicPr>
          <p:nvPr/>
        </p:nvPicPr>
        <p:blipFill>
          <a:blip r:embed="rId2"/>
          <a:stretch>
            <a:fillRect/>
          </a:stretch>
        </p:blipFill>
        <p:spPr>
          <a:xfrm>
            <a:off x="1957903" y="5381468"/>
            <a:ext cx="63923" cy="695004"/>
          </a:xfrm>
          <a:prstGeom prst="rect">
            <a:avLst/>
          </a:prstGeom>
          <a:noFill/>
          <a:ln>
            <a:noFill/>
          </a:ln>
        </p:spPr>
      </p:pic>
      <p:sp>
        <p:nvSpPr>
          <p:cNvPr id="14" name="Rounded Rectangle 122"/>
          <p:cNvSpPr>
            <a:spLocks noChangeArrowheads="1"/>
          </p:cNvSpPr>
          <p:nvPr/>
        </p:nvSpPr>
        <p:spPr bwMode="auto">
          <a:xfrm>
            <a:off x="1639263" y="3482628"/>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werken</a:t>
            </a:r>
          </a:p>
        </p:txBody>
      </p:sp>
      <p:cxnSp>
        <p:nvCxnSpPr>
          <p:cNvPr id="15" name="Straight Arrow Connector 135"/>
          <p:cNvCxnSpPr>
            <a:cxnSpLocks noChangeShapeType="1"/>
            <a:endCxn id="14" idx="0"/>
          </p:cNvCxnSpPr>
          <p:nvPr/>
        </p:nvCxnSpPr>
        <p:spPr bwMode="auto">
          <a:xfrm>
            <a:off x="1971156" y="2852936"/>
            <a:ext cx="0" cy="629692"/>
          </a:xfrm>
          <a:prstGeom prst="straightConnector1">
            <a:avLst/>
          </a:prstGeom>
          <a:noFill/>
          <a:ln w="12700" algn="ctr">
            <a:solidFill>
              <a:schemeClr val="bg2"/>
            </a:solidFill>
            <a:prstDash val="dash"/>
            <a:round/>
            <a:headEnd/>
            <a:tailEnd type="none" w="med" len="med"/>
          </a:ln>
        </p:spPr>
      </p:cxnSp>
      <p:cxnSp>
        <p:nvCxnSpPr>
          <p:cNvPr id="16" name="Straight Connector 15"/>
          <p:cNvCxnSpPr/>
          <p:nvPr/>
        </p:nvCxnSpPr>
        <p:spPr bwMode="auto">
          <a:xfrm>
            <a:off x="1971156" y="3225825"/>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8" name="Straight Connector 17"/>
          <p:cNvCxnSpPr/>
          <p:nvPr/>
        </p:nvCxnSpPr>
        <p:spPr bwMode="auto">
          <a:xfrm>
            <a:off x="1967387" y="3944590"/>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9" name="Straight Arrow Connector 135"/>
          <p:cNvCxnSpPr>
            <a:cxnSpLocks noChangeShapeType="1"/>
          </p:cNvCxnSpPr>
          <p:nvPr/>
        </p:nvCxnSpPr>
        <p:spPr bwMode="auto">
          <a:xfrm flipH="1">
            <a:off x="1967387" y="3927646"/>
            <a:ext cx="0" cy="1002230"/>
          </a:xfrm>
          <a:prstGeom prst="straightConnector1">
            <a:avLst/>
          </a:prstGeom>
          <a:noFill/>
          <a:ln w="12700" algn="ctr">
            <a:solidFill>
              <a:schemeClr val="bg2"/>
            </a:solidFill>
            <a:prstDash val="dash"/>
            <a:round/>
            <a:headEnd/>
            <a:tailEnd type="none" w="med" len="med"/>
          </a:ln>
        </p:spPr>
      </p:cxnSp>
      <p:sp>
        <p:nvSpPr>
          <p:cNvPr id="20" name="Rounded Rectangle 122"/>
          <p:cNvSpPr>
            <a:spLocks noChangeArrowheads="1"/>
          </p:cNvSpPr>
          <p:nvPr/>
        </p:nvSpPr>
        <p:spPr bwMode="auto">
          <a:xfrm>
            <a:off x="1639262" y="4929876"/>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werken</a:t>
            </a:r>
          </a:p>
          <a:p>
            <a:pPr algn="ctr"/>
            <a:r>
              <a:rPr lang="nl-BE" sz="900" b="1" dirty="0">
                <a:latin typeface="+mn-lt"/>
              </a:rPr>
              <a:t>beëindigd</a:t>
            </a:r>
          </a:p>
        </p:txBody>
      </p:sp>
      <p:cxnSp>
        <p:nvCxnSpPr>
          <p:cNvPr id="21" name="Straight Connector 20"/>
          <p:cNvCxnSpPr/>
          <p:nvPr/>
        </p:nvCxnSpPr>
        <p:spPr bwMode="auto">
          <a:xfrm>
            <a:off x="1967387" y="4673073"/>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2" name="Straight Connector 21"/>
          <p:cNvCxnSpPr/>
          <p:nvPr/>
        </p:nvCxnSpPr>
        <p:spPr bwMode="auto">
          <a:xfrm>
            <a:off x="1967387" y="5391838"/>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29" name="Rounded Rectangle 28"/>
          <p:cNvSpPr/>
          <p:nvPr/>
        </p:nvSpPr>
        <p:spPr bwMode="auto">
          <a:xfrm>
            <a:off x="7436374" y="4929876"/>
            <a:ext cx="3556170" cy="984008"/>
          </a:xfrm>
          <a:prstGeom prst="roundRect">
            <a:avLst/>
          </a:prstGeom>
          <a:noFill/>
          <a:ln w="12700" cap="flat" cmpd="sng" algn="ctr">
            <a:solidFill>
              <a:srgbClr val="0070C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400" dirty="0">
                <a:latin typeface="+mn-lt"/>
              </a:rPr>
              <a:t>De </a:t>
            </a:r>
            <a:r>
              <a:rPr lang="en-US" sz="1400" dirty="0" err="1">
                <a:latin typeface="+mn-lt"/>
              </a:rPr>
              <a:t>bediende</a:t>
            </a:r>
            <a:r>
              <a:rPr lang="en-US" sz="1400" dirty="0">
                <a:latin typeface="+mn-lt"/>
              </a:rPr>
              <a:t>(n) </a:t>
            </a:r>
            <a:r>
              <a:rPr lang="en-US" sz="1400" dirty="0" err="1">
                <a:latin typeface="+mn-lt"/>
              </a:rPr>
              <a:t>aan</a:t>
            </a:r>
            <a:r>
              <a:rPr lang="en-US" sz="1400" dirty="0">
                <a:latin typeface="+mn-lt"/>
              </a:rPr>
              <a:t> het </a:t>
            </a:r>
            <a:r>
              <a:rPr lang="en-US" sz="1400" dirty="0" err="1">
                <a:latin typeface="+mn-lt"/>
              </a:rPr>
              <a:t>werk</a:t>
            </a:r>
            <a:r>
              <a:rPr lang="en-US" sz="1400" dirty="0">
                <a:latin typeface="+mn-lt"/>
              </a:rPr>
              <a:t> </a:t>
            </a:r>
            <a:r>
              <a:rPr lang="en-US" sz="1400" dirty="0" err="1">
                <a:latin typeface="+mn-lt"/>
              </a:rPr>
              <a:t>controleert</a:t>
            </a:r>
            <a:r>
              <a:rPr lang="en-US" sz="1400" dirty="0">
                <a:latin typeface="+mn-lt"/>
              </a:rPr>
              <a:t> (</a:t>
            </a:r>
            <a:r>
              <a:rPr lang="en-US" sz="1400" dirty="0" err="1">
                <a:latin typeface="+mn-lt"/>
              </a:rPr>
              <a:t>controleren</a:t>
            </a:r>
            <a:r>
              <a:rPr lang="en-US" sz="1400" dirty="0">
                <a:latin typeface="+mn-lt"/>
              </a:rPr>
              <a:t>) of het spoor (</a:t>
            </a:r>
            <a:r>
              <a:rPr lang="en-US" sz="1400" dirty="0" err="1">
                <a:latin typeface="+mn-lt"/>
              </a:rPr>
              <a:t>sporen</a:t>
            </a:r>
            <a:r>
              <a:rPr lang="en-US" sz="1400" dirty="0">
                <a:latin typeface="+mn-lt"/>
              </a:rPr>
              <a:t>) </a:t>
            </a:r>
            <a:r>
              <a:rPr lang="en-US" sz="1400" dirty="0" err="1">
                <a:latin typeface="+mn-lt"/>
              </a:rPr>
              <a:t>volledig</a:t>
            </a:r>
            <a:r>
              <a:rPr lang="en-US" sz="1400" dirty="0">
                <a:latin typeface="+mn-lt"/>
              </a:rPr>
              <a:t> </a:t>
            </a:r>
            <a:r>
              <a:rPr lang="en-US" sz="1400" dirty="0" err="1">
                <a:latin typeface="+mn-lt"/>
              </a:rPr>
              <a:t>vrij</a:t>
            </a:r>
            <a:r>
              <a:rPr lang="en-US" sz="1400" dirty="0">
                <a:latin typeface="+mn-lt"/>
              </a:rPr>
              <a:t> is (</a:t>
            </a:r>
            <a:r>
              <a:rPr lang="en-US" sz="1400" dirty="0" err="1">
                <a:latin typeface="+mn-lt"/>
              </a:rPr>
              <a:t>zijn</a:t>
            </a:r>
            <a:r>
              <a:rPr lang="en-US" sz="1400" dirty="0">
                <a:latin typeface="+mn-lt"/>
              </a:rPr>
              <a:t>) van </a:t>
            </a:r>
            <a:r>
              <a:rPr lang="en-US" sz="1400" dirty="0" err="1">
                <a:latin typeface="+mn-lt"/>
              </a:rPr>
              <a:t>elke</a:t>
            </a:r>
            <a:r>
              <a:rPr lang="en-US" sz="1400" dirty="0">
                <a:latin typeface="+mn-lt"/>
              </a:rPr>
              <a:t> hinder </a:t>
            </a:r>
            <a:r>
              <a:rPr lang="en-US" sz="1400" dirty="0" err="1">
                <a:latin typeface="+mn-lt"/>
              </a:rPr>
              <a:t>en</a:t>
            </a:r>
            <a:r>
              <a:rPr lang="en-US" sz="1400" dirty="0">
                <a:latin typeface="+mn-lt"/>
              </a:rPr>
              <a:t> </a:t>
            </a:r>
            <a:r>
              <a:rPr lang="en-US" sz="1400" dirty="0" err="1">
                <a:latin typeface="+mn-lt"/>
              </a:rPr>
              <a:t>dat</a:t>
            </a:r>
            <a:r>
              <a:rPr lang="en-US" sz="1400" dirty="0">
                <a:latin typeface="+mn-lt"/>
              </a:rPr>
              <a:t> </a:t>
            </a:r>
            <a:r>
              <a:rPr lang="en-US" sz="1400" dirty="0" err="1">
                <a:latin typeface="+mn-lt"/>
              </a:rPr>
              <a:t>hun</a:t>
            </a:r>
            <a:r>
              <a:rPr lang="en-US" sz="1400" dirty="0">
                <a:latin typeface="+mn-lt"/>
              </a:rPr>
              <a:t> </a:t>
            </a:r>
            <a:r>
              <a:rPr lang="en-US" sz="1400" dirty="0" err="1">
                <a:latin typeface="+mn-lt"/>
              </a:rPr>
              <a:t>staat</a:t>
            </a:r>
            <a:r>
              <a:rPr lang="en-US" sz="1400" dirty="0">
                <a:latin typeface="+mn-lt"/>
              </a:rPr>
              <a:t> </a:t>
            </a:r>
            <a:r>
              <a:rPr lang="en-US" sz="1400" b="1" dirty="0">
                <a:solidFill>
                  <a:srgbClr val="00B050"/>
                </a:solidFill>
              </a:rPr>
              <a:t>OK</a:t>
            </a:r>
            <a:r>
              <a:rPr lang="en-US" sz="1400" dirty="0">
                <a:solidFill>
                  <a:srgbClr val="0070C0"/>
                </a:solidFill>
              </a:rPr>
              <a:t> </a:t>
            </a:r>
            <a:r>
              <a:rPr lang="en-US" sz="1400" dirty="0">
                <a:latin typeface="+mn-lt"/>
              </a:rPr>
              <a:t>is om </a:t>
            </a:r>
            <a:r>
              <a:rPr lang="en-US" sz="1400" dirty="0" err="1">
                <a:latin typeface="+mn-lt"/>
              </a:rPr>
              <a:t>veilig</a:t>
            </a:r>
            <a:r>
              <a:rPr lang="en-US" sz="1400" dirty="0">
                <a:latin typeface="+mn-lt"/>
              </a:rPr>
              <a:t> </a:t>
            </a:r>
            <a:r>
              <a:rPr lang="en-US" sz="1400" dirty="0" err="1">
                <a:latin typeface="+mn-lt"/>
              </a:rPr>
              <a:t>treinverkeer</a:t>
            </a:r>
            <a:r>
              <a:rPr lang="en-US" sz="1400" dirty="0">
                <a:latin typeface="+mn-lt"/>
              </a:rPr>
              <a:t> toe </a:t>
            </a:r>
            <a:r>
              <a:rPr lang="en-US" sz="1400" dirty="0" err="1">
                <a:latin typeface="+mn-lt"/>
              </a:rPr>
              <a:t>te</a:t>
            </a:r>
            <a:r>
              <a:rPr lang="en-US" sz="1400" dirty="0">
                <a:latin typeface="+mn-lt"/>
              </a:rPr>
              <a:t> </a:t>
            </a:r>
            <a:r>
              <a:rPr lang="en-US" sz="1400" dirty="0" err="1">
                <a:latin typeface="+mn-lt"/>
              </a:rPr>
              <a:t>laten</a:t>
            </a:r>
            <a:r>
              <a:rPr lang="en-US" sz="1400" dirty="0">
                <a:latin typeface="+mn-lt"/>
              </a:rPr>
              <a:t>.</a:t>
            </a:r>
          </a:p>
        </p:txBody>
      </p:sp>
      <p:sp>
        <p:nvSpPr>
          <p:cNvPr id="25" name="Title 1"/>
          <p:cNvSpPr txBox="1">
            <a:spLocks/>
          </p:cNvSpPr>
          <p:nvPr/>
        </p:nvSpPr>
        <p:spPr bwMode="auto">
          <a:xfrm>
            <a:off x="1487488" y="450645"/>
            <a:ext cx="8064500" cy="506413"/>
          </a:xfrm>
          <a:prstGeom prst="rect">
            <a:avLst/>
          </a:prstGeom>
          <a:noFill/>
          <a:ln w="9525">
            <a:noFill/>
            <a:miter lim="800000"/>
            <a:headEnd/>
            <a:tailEnd/>
          </a:ln>
          <a:effectLst/>
        </p:spPr>
        <p:txBody>
          <a:bodyPr lIns="0" tIns="0" rIns="0" bIns="0"/>
          <a:lstStyle/>
          <a:p>
            <a:pPr marL="895350" indent="-895350">
              <a:defRPr/>
            </a:pPr>
            <a:r>
              <a:rPr lang="en-US" sz="2000" b="1" kern="0" dirty="0" err="1">
                <a:solidFill>
                  <a:srgbClr val="0070C0"/>
                </a:solidFill>
                <a:latin typeface="+mj-lt"/>
                <a:ea typeface="+mj-ea"/>
                <a:cs typeface="+mj-cs"/>
              </a:rPr>
              <a:t>Einde</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werken</a:t>
            </a:r>
            <a:r>
              <a:rPr lang="en-US" sz="2000" b="1" kern="0" dirty="0">
                <a:solidFill>
                  <a:srgbClr val="0070C0"/>
                </a:solidFill>
                <a:latin typeface="+mj-lt"/>
                <a:ea typeface="+mj-ea"/>
                <a:cs typeface="+mj-cs"/>
              </a:rPr>
              <a:t> </a:t>
            </a:r>
          </a:p>
          <a:p>
            <a:pPr marL="895350" indent="-895350">
              <a:defRPr/>
            </a:pPr>
            <a:r>
              <a:rPr lang="en-US" sz="2000" b="1" kern="0" dirty="0" err="1">
                <a:solidFill>
                  <a:srgbClr val="0070C0"/>
                </a:solidFill>
                <a:latin typeface="+mj-lt"/>
                <a:ea typeface="+mj-ea"/>
                <a:cs typeface="+mj-cs"/>
              </a:rPr>
              <a:t>Stopzetting</a:t>
            </a:r>
            <a:r>
              <a:rPr lang="en-US" sz="2000" b="1" kern="0" dirty="0">
                <a:solidFill>
                  <a:srgbClr val="0070C0"/>
                </a:solidFill>
                <a:latin typeface="+mj-lt"/>
                <a:ea typeface="+mj-ea"/>
                <a:cs typeface="+mj-cs"/>
              </a:rPr>
              <a:t> van het </a:t>
            </a:r>
            <a:r>
              <a:rPr lang="en-US" sz="2000" b="1" kern="0" dirty="0" err="1">
                <a:solidFill>
                  <a:srgbClr val="0070C0"/>
                </a:solidFill>
                <a:latin typeface="+mj-lt"/>
                <a:ea typeface="+mj-ea"/>
                <a:cs typeface="+mj-cs"/>
              </a:rPr>
              <a:t>beveiligingssysteem</a:t>
            </a:r>
            <a:r>
              <a:rPr lang="en-US" sz="2000" b="1" kern="0" dirty="0">
                <a:solidFill>
                  <a:srgbClr val="0070C0"/>
                </a:solidFill>
                <a:latin typeface="+mj-lt"/>
                <a:ea typeface="+mj-ea"/>
                <a:cs typeface="+mj-cs"/>
              </a:rPr>
              <a:t> met </a:t>
            </a:r>
            <a:r>
              <a:rPr lang="en-US" sz="2000" b="1" kern="0" dirty="0" err="1">
                <a:solidFill>
                  <a:srgbClr val="0070C0"/>
                </a:solidFill>
                <a:latin typeface="+mj-lt"/>
                <a:ea typeface="+mj-ea"/>
                <a:cs typeface="+mj-cs"/>
              </a:rPr>
              <a:t>kijkuit</a:t>
            </a:r>
            <a:endParaRPr lang="en-US" sz="2000" b="1" kern="0" dirty="0">
              <a:solidFill>
                <a:srgbClr val="0070C0"/>
              </a:solidFill>
              <a:latin typeface="+mj-lt"/>
              <a:ea typeface="+mj-ea"/>
              <a:cs typeface="+mj-cs"/>
            </a:endParaRPr>
          </a:p>
        </p:txBody>
      </p:sp>
      <p:sp>
        <p:nvSpPr>
          <p:cNvPr id="2" name="TextBox 1"/>
          <p:cNvSpPr txBox="1"/>
          <p:nvPr/>
        </p:nvSpPr>
        <p:spPr>
          <a:xfrm>
            <a:off x="2965578" y="1413686"/>
            <a:ext cx="8026966" cy="938719"/>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GB"/>
            </a:defPPr>
            <a:lvl1pPr algn="just">
              <a:defRPr sz="1100">
                <a:solidFill>
                  <a:srgbClr val="0070C0"/>
                </a:solidFill>
              </a:defRPr>
            </a:lvl1pPr>
          </a:lstStyle>
          <a:p>
            <a:r>
              <a:rPr lang="en-US" sz="1600" dirty="0">
                <a:solidFill>
                  <a:schemeClr val="tx1"/>
                </a:solidFill>
                <a:latin typeface="+mn-lt"/>
              </a:rPr>
              <a:t>Op het </a:t>
            </a:r>
            <a:r>
              <a:rPr lang="en-US" sz="1600" dirty="0" err="1">
                <a:solidFill>
                  <a:schemeClr val="tx1"/>
                </a:solidFill>
                <a:latin typeface="+mn-lt"/>
              </a:rPr>
              <a:t>einde</a:t>
            </a:r>
            <a:r>
              <a:rPr lang="en-US" sz="1600" dirty="0">
                <a:solidFill>
                  <a:schemeClr val="tx1"/>
                </a:solidFill>
                <a:latin typeface="+mn-lt"/>
              </a:rPr>
              <a:t> van de </a:t>
            </a:r>
            <a:r>
              <a:rPr lang="en-US" sz="1600" dirty="0" err="1">
                <a:solidFill>
                  <a:schemeClr val="tx1"/>
                </a:solidFill>
                <a:latin typeface="+mn-lt"/>
              </a:rPr>
              <a:t>werken</a:t>
            </a:r>
            <a:r>
              <a:rPr lang="en-US" sz="1600" dirty="0">
                <a:solidFill>
                  <a:schemeClr val="tx1"/>
                </a:solidFill>
                <a:latin typeface="+mn-lt"/>
              </a:rPr>
              <a:t> de </a:t>
            </a:r>
            <a:r>
              <a:rPr lang="en-US" sz="1600" dirty="0" err="1">
                <a:solidFill>
                  <a:schemeClr val="tx1"/>
                </a:solidFill>
                <a:latin typeface="+mn-lt"/>
              </a:rPr>
              <a:t>beveiliging</a:t>
            </a:r>
            <a:r>
              <a:rPr lang="en-US" sz="1600" dirty="0">
                <a:solidFill>
                  <a:schemeClr val="tx1"/>
                </a:solidFill>
                <a:latin typeface="+mn-lt"/>
              </a:rPr>
              <a:t> van de </a:t>
            </a:r>
            <a:r>
              <a:rPr lang="en-US" sz="1600" dirty="0" err="1">
                <a:solidFill>
                  <a:schemeClr val="tx1"/>
                </a:solidFill>
                <a:latin typeface="+mn-lt"/>
              </a:rPr>
              <a:t>werfzone</a:t>
            </a:r>
            <a:r>
              <a:rPr lang="en-US" sz="1600" dirty="0">
                <a:solidFill>
                  <a:schemeClr val="tx1"/>
                </a:solidFill>
                <a:latin typeface="+mn-lt"/>
              </a:rPr>
              <a:t> pas </a:t>
            </a:r>
            <a:r>
              <a:rPr lang="en-US" sz="1600" dirty="0" err="1">
                <a:solidFill>
                  <a:schemeClr val="tx1"/>
                </a:solidFill>
                <a:latin typeface="+mn-lt"/>
              </a:rPr>
              <a:t>worden</a:t>
            </a:r>
            <a:r>
              <a:rPr lang="en-US" sz="1600" dirty="0">
                <a:solidFill>
                  <a:schemeClr val="tx1"/>
                </a:solidFill>
                <a:latin typeface="+mn-lt"/>
              </a:rPr>
              <a:t> </a:t>
            </a:r>
            <a:r>
              <a:rPr lang="en-US" sz="1600" dirty="0" err="1">
                <a:solidFill>
                  <a:schemeClr val="tx1"/>
                </a:solidFill>
                <a:latin typeface="+mn-lt"/>
              </a:rPr>
              <a:t>stopgezet</a:t>
            </a:r>
            <a:r>
              <a:rPr lang="en-US" sz="1600" dirty="0">
                <a:solidFill>
                  <a:schemeClr val="tx1"/>
                </a:solidFill>
                <a:latin typeface="+mn-lt"/>
              </a:rPr>
              <a:t> </a:t>
            </a:r>
            <a:r>
              <a:rPr lang="en-US" sz="1600" dirty="0" err="1">
                <a:solidFill>
                  <a:schemeClr val="tx1"/>
                </a:solidFill>
                <a:latin typeface="+mn-lt"/>
              </a:rPr>
              <a:t>als</a:t>
            </a:r>
            <a:r>
              <a:rPr lang="en-US" sz="1600" dirty="0">
                <a:solidFill>
                  <a:schemeClr val="tx1"/>
                </a:solidFill>
                <a:latin typeface="+mn-lt"/>
              </a:rPr>
              <a:t> het spoor (</a:t>
            </a:r>
            <a:r>
              <a:rPr lang="en-US" sz="1600" dirty="0" err="1">
                <a:solidFill>
                  <a:schemeClr val="tx1"/>
                </a:solidFill>
                <a:latin typeface="+mn-lt"/>
              </a:rPr>
              <a:t>sporen</a:t>
            </a:r>
            <a:r>
              <a:rPr lang="en-US" sz="1600" dirty="0">
                <a:solidFill>
                  <a:schemeClr val="tx1"/>
                </a:solidFill>
                <a:latin typeface="+mn-lt"/>
              </a:rPr>
              <a:t>) </a:t>
            </a:r>
            <a:r>
              <a:rPr lang="en-US" sz="1600" dirty="0" err="1">
                <a:solidFill>
                  <a:schemeClr val="tx1"/>
                </a:solidFill>
                <a:latin typeface="+mn-lt"/>
              </a:rPr>
              <a:t>volledig</a:t>
            </a:r>
            <a:r>
              <a:rPr lang="en-US" sz="1600" dirty="0">
                <a:solidFill>
                  <a:schemeClr val="tx1"/>
                </a:solidFill>
                <a:latin typeface="+mn-lt"/>
              </a:rPr>
              <a:t> </a:t>
            </a:r>
            <a:r>
              <a:rPr lang="en-US" sz="1600" dirty="0" err="1">
                <a:solidFill>
                  <a:schemeClr val="tx1"/>
                </a:solidFill>
                <a:latin typeface="+mn-lt"/>
              </a:rPr>
              <a:t>werd</a:t>
            </a:r>
            <a:r>
              <a:rPr lang="en-US" sz="1600" dirty="0">
                <a:solidFill>
                  <a:schemeClr val="tx1"/>
                </a:solidFill>
                <a:latin typeface="+mn-lt"/>
              </a:rPr>
              <a:t>(</a:t>
            </a:r>
            <a:r>
              <a:rPr lang="en-US" sz="1600" dirty="0" err="1">
                <a:solidFill>
                  <a:schemeClr val="tx1"/>
                </a:solidFill>
                <a:latin typeface="+mn-lt"/>
              </a:rPr>
              <a:t>en</a:t>
            </a:r>
            <a:r>
              <a:rPr lang="en-US" sz="1600" dirty="0">
                <a:solidFill>
                  <a:schemeClr val="tx1"/>
                </a:solidFill>
                <a:latin typeface="+mn-lt"/>
              </a:rPr>
              <a:t>) </a:t>
            </a:r>
            <a:r>
              <a:rPr lang="en-US" sz="1600" dirty="0" err="1">
                <a:solidFill>
                  <a:schemeClr val="tx1"/>
                </a:solidFill>
                <a:latin typeface="+mn-lt"/>
              </a:rPr>
              <a:t>vrijgemaakt</a:t>
            </a:r>
            <a:r>
              <a:rPr lang="en-US" sz="1600" dirty="0">
                <a:solidFill>
                  <a:schemeClr val="tx1"/>
                </a:solidFill>
                <a:latin typeface="+mn-lt"/>
              </a:rPr>
              <a:t> van elk hinder </a:t>
            </a:r>
            <a:r>
              <a:rPr lang="en-US" sz="1600" dirty="0" err="1">
                <a:solidFill>
                  <a:schemeClr val="tx1"/>
                </a:solidFill>
                <a:latin typeface="+mn-lt"/>
              </a:rPr>
              <a:t>en</a:t>
            </a:r>
            <a:r>
              <a:rPr lang="en-US" sz="1600" dirty="0">
                <a:solidFill>
                  <a:schemeClr val="tx1"/>
                </a:solidFill>
                <a:latin typeface="+mn-lt"/>
              </a:rPr>
              <a:t> de </a:t>
            </a:r>
            <a:r>
              <a:rPr lang="en-US" sz="1600" dirty="0" err="1">
                <a:solidFill>
                  <a:schemeClr val="tx1"/>
                </a:solidFill>
                <a:latin typeface="+mn-lt"/>
              </a:rPr>
              <a:t>staat</a:t>
            </a:r>
            <a:r>
              <a:rPr lang="en-US" sz="1600" dirty="0">
                <a:solidFill>
                  <a:schemeClr val="tx1"/>
                </a:solidFill>
                <a:latin typeface="+mn-lt"/>
              </a:rPr>
              <a:t> van het (de) spoor/</a:t>
            </a:r>
            <a:r>
              <a:rPr lang="en-US" sz="1600" dirty="0" err="1">
                <a:solidFill>
                  <a:schemeClr val="tx1"/>
                </a:solidFill>
                <a:latin typeface="+mn-lt"/>
              </a:rPr>
              <a:t>sporen</a:t>
            </a:r>
            <a:r>
              <a:rPr lang="en-US" sz="1600" dirty="0">
                <a:solidFill>
                  <a:schemeClr val="tx1"/>
                </a:solidFill>
                <a:latin typeface="+mn-lt"/>
              </a:rPr>
              <a:t> de </a:t>
            </a:r>
            <a:r>
              <a:rPr lang="en-US" sz="1600" dirty="0" err="1">
                <a:solidFill>
                  <a:schemeClr val="tx1"/>
                </a:solidFill>
                <a:latin typeface="+mn-lt"/>
              </a:rPr>
              <a:t>doorrit</a:t>
            </a:r>
            <a:r>
              <a:rPr lang="en-US" sz="1600" dirty="0">
                <a:solidFill>
                  <a:schemeClr val="tx1"/>
                </a:solidFill>
                <a:latin typeface="+mn-lt"/>
              </a:rPr>
              <a:t> van de </a:t>
            </a:r>
            <a:r>
              <a:rPr lang="en-US" sz="1600" dirty="0" err="1">
                <a:solidFill>
                  <a:schemeClr val="tx1"/>
                </a:solidFill>
                <a:latin typeface="+mn-lt"/>
              </a:rPr>
              <a:t>treinen</a:t>
            </a:r>
            <a:r>
              <a:rPr lang="en-US" sz="1600" dirty="0">
                <a:solidFill>
                  <a:schemeClr val="tx1"/>
                </a:solidFill>
                <a:latin typeface="+mn-lt"/>
              </a:rPr>
              <a:t> in </a:t>
            </a:r>
            <a:r>
              <a:rPr lang="en-US" sz="1600" dirty="0" err="1">
                <a:solidFill>
                  <a:schemeClr val="tx1"/>
                </a:solidFill>
                <a:latin typeface="+mn-lt"/>
              </a:rPr>
              <a:t>alle</a:t>
            </a:r>
            <a:r>
              <a:rPr lang="en-US" sz="1600" dirty="0">
                <a:solidFill>
                  <a:schemeClr val="tx1"/>
                </a:solidFill>
                <a:latin typeface="+mn-lt"/>
              </a:rPr>
              <a:t> </a:t>
            </a:r>
            <a:r>
              <a:rPr lang="en-US" sz="1600" dirty="0" err="1">
                <a:solidFill>
                  <a:schemeClr val="tx1"/>
                </a:solidFill>
                <a:latin typeface="+mn-lt"/>
              </a:rPr>
              <a:t>veiligheid</a:t>
            </a:r>
            <a:r>
              <a:rPr lang="en-US" sz="1600" dirty="0">
                <a:solidFill>
                  <a:schemeClr val="tx1"/>
                </a:solidFill>
                <a:latin typeface="+mn-lt"/>
              </a:rPr>
              <a:t> </a:t>
            </a:r>
            <a:r>
              <a:rPr lang="en-US" sz="1600" dirty="0" err="1">
                <a:solidFill>
                  <a:schemeClr val="tx1"/>
                </a:solidFill>
                <a:latin typeface="+mn-lt"/>
              </a:rPr>
              <a:t>garandeert</a:t>
            </a:r>
            <a:r>
              <a:rPr lang="en-US" sz="1600" dirty="0">
                <a:solidFill>
                  <a:schemeClr val="tx1"/>
                </a:solidFill>
                <a:latin typeface="+mn-lt"/>
              </a:rPr>
              <a:t>.  </a:t>
            </a:r>
          </a:p>
        </p:txBody>
      </p:sp>
      <p:pic>
        <p:nvPicPr>
          <p:cNvPr id="3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8173" y="1516952"/>
            <a:ext cx="471168" cy="637061"/>
          </a:xfrm>
          <a:prstGeom prst="rect">
            <a:avLst/>
          </a:prstGeom>
          <a:noFill/>
          <a:ln w="9525">
            <a:noFill/>
            <a:miter lim="800000"/>
            <a:headEnd/>
            <a:tailEnd/>
          </a:ln>
        </p:spPr>
      </p:pic>
      <p:pic>
        <p:nvPicPr>
          <p:cNvPr id="36" name="Picture 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99292" y="4486781"/>
            <a:ext cx="407378" cy="550811"/>
          </a:xfrm>
          <a:prstGeom prst="rect">
            <a:avLst/>
          </a:prstGeom>
          <a:noFill/>
          <a:ln w="9525">
            <a:noFill/>
            <a:miter lim="800000"/>
            <a:headEnd/>
            <a:tailEnd/>
          </a:ln>
        </p:spPr>
      </p:pic>
      <p:sp>
        <p:nvSpPr>
          <p:cNvPr id="26" name="Text Placeholder 2"/>
          <p:cNvSpPr txBox="1">
            <a:spLocks/>
          </p:cNvSpPr>
          <p:nvPr/>
        </p:nvSpPr>
        <p:spPr>
          <a:xfrm>
            <a:off x="8616280" y="222985"/>
            <a:ext cx="3288300"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7: </a:t>
            </a:r>
            <a:r>
              <a:rPr lang="en-GB" sz="900" kern="0" dirty="0" err="1">
                <a:latin typeface="Calibri" panose="020F0502020204030204" pitchFamily="34" charset="0"/>
                <a:cs typeface="Calibri" panose="020F0502020204030204" pitchFamily="34" charset="0"/>
              </a:rPr>
              <a:t>Einde</a:t>
            </a:r>
            <a:r>
              <a:rPr lang="en-GB" sz="900" kern="0" dirty="0">
                <a:latin typeface="Calibri" panose="020F0502020204030204" pitchFamily="34" charset="0"/>
                <a:cs typeface="Calibri" panose="020F0502020204030204" pitchFamily="34" charset="0"/>
              </a:rPr>
              <a:t> van de </a:t>
            </a:r>
            <a:r>
              <a:rPr lang="en-GB" sz="900" kern="0" dirty="0" err="1">
                <a:latin typeface="Calibri" panose="020F0502020204030204" pitchFamily="34" charset="0"/>
                <a:cs typeface="Calibri" panose="020F0502020204030204" pitchFamily="34" charset="0"/>
              </a:rPr>
              <a:t>werken</a:t>
            </a:r>
            <a:r>
              <a:rPr lang="en-GB" sz="900" kern="0" dirty="0">
                <a:latin typeface="Calibri" panose="020F0502020204030204" pitchFamily="34" charset="0"/>
                <a:cs typeface="Calibri" panose="020F0502020204030204" pitchFamily="34" charset="0"/>
              </a:rPr>
              <a:t> – </a:t>
            </a:r>
            <a:r>
              <a:rPr lang="en-GB" sz="900" kern="0" dirty="0" err="1">
                <a:latin typeface="Calibri" panose="020F0502020204030204" pitchFamily="34" charset="0"/>
                <a:cs typeface="Calibri" panose="020F0502020204030204" pitchFamily="34" charset="0"/>
              </a:rPr>
              <a:t>stopzetten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beveiligingssysteem</a:t>
            </a:r>
            <a:endParaRPr lang="en-GB" sz="900" kern="0" dirty="0">
              <a:latin typeface="Calibri" panose="020F0502020204030204" pitchFamily="34" charset="0"/>
              <a:cs typeface="Calibri" panose="020F0502020204030204" pitchFamily="34" charset="0"/>
            </a:endParaRPr>
          </a:p>
        </p:txBody>
      </p:sp>
      <p:sp>
        <p:nvSpPr>
          <p:cNvPr id="24" name="Ovaal 21"/>
          <p:cNvSpPr>
            <a:spLocks noChangeAspect="1"/>
          </p:cNvSpPr>
          <p:nvPr/>
        </p:nvSpPr>
        <p:spPr bwMode="auto">
          <a:xfrm>
            <a:off x="479376" y="552148"/>
            <a:ext cx="807461" cy="807461"/>
          </a:xfrm>
          <a:prstGeom prst="ellipse">
            <a:avLst/>
          </a:prstGeom>
          <a:solidFill>
            <a:srgbClr val="FF0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3200" b="1" dirty="0">
                <a:solidFill>
                  <a:schemeClr val="bg1"/>
                </a:solidFill>
                <a:latin typeface="Arial" charset="0"/>
                <a:cs typeface="Arial" charset="0"/>
              </a:rPr>
              <a:t>7</a:t>
            </a:r>
            <a:endParaRPr lang="nl-BE" sz="3200" b="1" dirty="0">
              <a:solidFill>
                <a:schemeClr val="bg1"/>
              </a:solidFill>
              <a:latin typeface="Arial" charset="0"/>
              <a:cs typeface="Arial" charset="0"/>
            </a:endParaRPr>
          </a:p>
        </p:txBody>
      </p:sp>
      <p:pic>
        <p:nvPicPr>
          <p:cNvPr id="3" name="Picture 2"/>
          <p:cNvPicPr>
            <a:picLocks noChangeAspect="1"/>
          </p:cNvPicPr>
          <p:nvPr/>
        </p:nvPicPr>
        <p:blipFill>
          <a:blip r:embed="rId5"/>
          <a:stretch>
            <a:fillRect/>
          </a:stretch>
        </p:blipFill>
        <p:spPr>
          <a:xfrm>
            <a:off x="2567608" y="2404651"/>
            <a:ext cx="4595205" cy="1642350"/>
          </a:xfrm>
          <a:prstGeom prst="rect">
            <a:avLst/>
          </a:prstGeom>
        </p:spPr>
      </p:pic>
      <p:pic>
        <p:nvPicPr>
          <p:cNvPr id="6" name="Picture 5"/>
          <p:cNvPicPr>
            <a:picLocks noChangeAspect="1"/>
          </p:cNvPicPr>
          <p:nvPr/>
        </p:nvPicPr>
        <p:blipFill>
          <a:blip r:embed="rId6"/>
          <a:stretch>
            <a:fillRect/>
          </a:stretch>
        </p:blipFill>
        <p:spPr>
          <a:xfrm>
            <a:off x="2294419" y="4173151"/>
            <a:ext cx="5040560" cy="1903321"/>
          </a:xfrm>
          <a:prstGeom prst="rect">
            <a:avLst/>
          </a:prstGeom>
        </p:spPr>
      </p:pic>
      <p:pic>
        <p:nvPicPr>
          <p:cNvPr id="28" name="Picture 27">
            <a:extLst>
              <a:ext uri="{FF2B5EF4-FFF2-40B4-BE49-F238E27FC236}">
                <a16:creationId xmlns:a16="http://schemas.microsoft.com/office/drawing/2014/main" id="{6288F61F-24F0-4A72-9C95-43BD59F1B67E}"/>
              </a:ext>
            </a:extLst>
          </p:cNvPr>
          <p:cNvPicPr>
            <a:picLocks noChangeAspect="1"/>
          </p:cNvPicPr>
          <p:nvPr/>
        </p:nvPicPr>
        <p:blipFill>
          <a:blip r:embed="rId7"/>
          <a:stretch>
            <a:fillRect/>
          </a:stretch>
        </p:blipFill>
        <p:spPr>
          <a:xfrm>
            <a:off x="2007387" y="5843430"/>
            <a:ext cx="231668" cy="323116"/>
          </a:xfrm>
          <a:prstGeom prst="rect">
            <a:avLst/>
          </a:prstGeom>
        </p:spPr>
      </p:pic>
    </p:spTree>
    <p:extLst>
      <p:ext uri="{BB962C8B-B14F-4D97-AF65-F5344CB8AC3E}">
        <p14:creationId xmlns:p14="http://schemas.microsoft.com/office/powerpoint/2010/main" val="3418868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57324-16C9-46E6-8192-FB2B1CAF4C7C}"/>
              </a:ext>
            </a:extLst>
          </p:cNvPr>
          <p:cNvPicPr>
            <a:picLocks noChangeAspect="1"/>
          </p:cNvPicPr>
          <p:nvPr/>
        </p:nvPicPr>
        <p:blipFill>
          <a:blip r:embed="rId2"/>
          <a:stretch>
            <a:fillRect/>
          </a:stretch>
        </p:blipFill>
        <p:spPr>
          <a:xfrm>
            <a:off x="2079043" y="3876663"/>
            <a:ext cx="67062" cy="695004"/>
          </a:xfrm>
          <a:prstGeom prst="rect">
            <a:avLst/>
          </a:prstGeom>
        </p:spPr>
      </p:pic>
      <p:sp>
        <p:nvSpPr>
          <p:cNvPr id="8" name="Rounded Rectangle 122"/>
          <p:cNvSpPr>
            <a:spLocks noChangeArrowheads="1"/>
          </p:cNvSpPr>
          <p:nvPr/>
        </p:nvSpPr>
        <p:spPr bwMode="auto">
          <a:xfrm>
            <a:off x="1753538" y="1450839"/>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stopzetting van de beveiliging</a:t>
            </a:r>
          </a:p>
        </p:txBody>
      </p:sp>
      <p:cxnSp>
        <p:nvCxnSpPr>
          <p:cNvPr id="9" name="Straight Arrow Connector 135"/>
          <p:cNvCxnSpPr>
            <a:cxnSpLocks noChangeShapeType="1"/>
            <a:endCxn id="8" idx="0"/>
          </p:cNvCxnSpPr>
          <p:nvPr/>
        </p:nvCxnSpPr>
        <p:spPr bwMode="auto">
          <a:xfrm>
            <a:off x="2085431" y="821147"/>
            <a:ext cx="0" cy="629692"/>
          </a:xfrm>
          <a:prstGeom prst="straightConnector1">
            <a:avLst/>
          </a:prstGeom>
          <a:noFill/>
          <a:ln w="12700" algn="ctr">
            <a:solidFill>
              <a:schemeClr val="bg2"/>
            </a:solidFill>
            <a:prstDash val="dash"/>
            <a:round/>
            <a:headEnd/>
            <a:tailEnd type="none" w="med" len="med"/>
          </a:ln>
        </p:spPr>
      </p:cxnSp>
      <p:cxnSp>
        <p:nvCxnSpPr>
          <p:cNvPr id="10" name="Straight Connector 9"/>
          <p:cNvCxnSpPr/>
          <p:nvPr/>
        </p:nvCxnSpPr>
        <p:spPr bwMode="auto">
          <a:xfrm>
            <a:off x="2082139" y="1194037"/>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1" name="Straight Connector 10"/>
          <p:cNvCxnSpPr/>
          <p:nvPr/>
        </p:nvCxnSpPr>
        <p:spPr bwMode="auto">
          <a:xfrm>
            <a:off x="2082909" y="1912802"/>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2" name="Straight Arrow Connector 135"/>
          <p:cNvCxnSpPr>
            <a:cxnSpLocks noChangeShapeType="1"/>
          </p:cNvCxnSpPr>
          <p:nvPr/>
        </p:nvCxnSpPr>
        <p:spPr bwMode="auto">
          <a:xfrm flipH="1">
            <a:off x="2079043" y="1912801"/>
            <a:ext cx="290" cy="1373498"/>
          </a:xfrm>
          <a:prstGeom prst="straightConnector1">
            <a:avLst/>
          </a:prstGeom>
          <a:noFill/>
          <a:ln w="12700" algn="ctr">
            <a:solidFill>
              <a:schemeClr val="bg2"/>
            </a:solidFill>
            <a:prstDash val="dash"/>
            <a:round/>
            <a:headEnd/>
            <a:tailEnd type="none" w="med" len="med"/>
          </a:ln>
        </p:spPr>
      </p:cxnSp>
      <p:sp>
        <p:nvSpPr>
          <p:cNvPr id="13" name="Rounded Rectangle 122"/>
          <p:cNvSpPr>
            <a:spLocks noChangeArrowheads="1"/>
          </p:cNvSpPr>
          <p:nvPr/>
        </p:nvSpPr>
        <p:spPr bwMode="auto">
          <a:xfrm>
            <a:off x="1731569" y="3286299"/>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einde</a:t>
            </a:r>
          </a:p>
        </p:txBody>
      </p:sp>
      <p:cxnSp>
        <p:nvCxnSpPr>
          <p:cNvPr id="14" name="Straight Connector 13"/>
          <p:cNvCxnSpPr/>
          <p:nvPr/>
        </p:nvCxnSpPr>
        <p:spPr bwMode="auto">
          <a:xfrm>
            <a:off x="2079220" y="3029497"/>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5" name="Straight Connector 14"/>
          <p:cNvCxnSpPr/>
          <p:nvPr/>
        </p:nvCxnSpPr>
        <p:spPr bwMode="auto">
          <a:xfrm>
            <a:off x="2085431" y="3748262"/>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18" name="Text Placeholder 2"/>
          <p:cNvSpPr txBox="1">
            <a:spLocks/>
          </p:cNvSpPr>
          <p:nvPr/>
        </p:nvSpPr>
        <p:spPr>
          <a:xfrm>
            <a:off x="8472264" y="260648"/>
            <a:ext cx="3288300" cy="472395"/>
          </a:xfrm>
          <a:prstGeom prst="rect">
            <a:avLst/>
          </a:prstGeom>
        </p:spPr>
        <p:txBody>
          <a:bodyPr/>
          <a:lstStyle>
            <a:lvl1pPr algn="l" rtl="0" eaLnBrk="0" fontAlgn="base" hangingPunct="0">
              <a:spcBef>
                <a:spcPct val="0"/>
              </a:spcBef>
              <a:spcAft>
                <a:spcPts val="600"/>
              </a:spcAft>
              <a:defRPr sz="2000">
                <a:solidFill>
                  <a:schemeClr val="tx1"/>
                </a:solidFill>
                <a:latin typeface="+mn-lt"/>
                <a:ea typeface="+mn-ea"/>
                <a:cs typeface="+mn-cs"/>
              </a:defRPr>
            </a:lvl1pPr>
            <a:lvl2pPr marL="177800" indent="-177800" algn="l" rtl="0" eaLnBrk="0" fontAlgn="base" hangingPunct="0">
              <a:spcBef>
                <a:spcPct val="0"/>
              </a:spcBef>
              <a:spcAft>
                <a:spcPts val="600"/>
              </a:spcAft>
              <a:buSzPct val="100000"/>
              <a:buFont typeface="Arial" charset="0"/>
              <a:buChar char="•"/>
              <a:defRPr sz="2000">
                <a:solidFill>
                  <a:schemeClr val="tx1"/>
                </a:solidFill>
                <a:latin typeface="+mn-lt"/>
                <a:cs typeface="+mn-cs"/>
              </a:defRPr>
            </a:lvl2pPr>
            <a:lvl3pPr marL="541338" indent="-363538" algn="l" rtl="0" eaLnBrk="0" fontAlgn="base" hangingPunct="0">
              <a:spcBef>
                <a:spcPct val="0"/>
              </a:spcBef>
              <a:spcAft>
                <a:spcPts val="600"/>
              </a:spcAft>
              <a:buFont typeface="Wingdings" pitchFamily="2" charset="2"/>
              <a:buChar char="à"/>
              <a:defRPr sz="2000">
                <a:solidFill>
                  <a:schemeClr val="tx1"/>
                </a:solidFill>
                <a:latin typeface="+mn-lt"/>
                <a:cs typeface="+mn-cs"/>
              </a:defRPr>
            </a:lvl3pPr>
            <a:lvl4pPr marL="715963" indent="-177800" algn="l" rtl="0" eaLnBrk="0" fontAlgn="base" hangingPunct="0">
              <a:spcBef>
                <a:spcPct val="0"/>
              </a:spcBef>
              <a:spcAft>
                <a:spcPts val="600"/>
              </a:spcAft>
              <a:buFont typeface="Arial" charset="0"/>
              <a:buChar char="-"/>
              <a:defRPr sz="2000">
                <a:solidFill>
                  <a:schemeClr val="tx1"/>
                </a:solidFill>
                <a:latin typeface="+mn-lt"/>
                <a:cs typeface="+mn-cs"/>
              </a:defRPr>
            </a:lvl4pPr>
            <a:lvl5pPr marL="895350" indent="-177800" algn="l" rtl="0" eaLnBrk="0" fontAlgn="base" hangingPunct="0">
              <a:spcBef>
                <a:spcPct val="0"/>
              </a:spcBef>
              <a:spcAft>
                <a:spcPts val="600"/>
              </a:spcAft>
              <a:buFont typeface="Arial" charset="0"/>
              <a:buChar char="•"/>
              <a:defRPr sz="2000">
                <a:solidFill>
                  <a:schemeClr val="tx1"/>
                </a:solidFill>
                <a:latin typeface="+mn-lt"/>
                <a:cs typeface="+mn-cs"/>
              </a:defRPr>
            </a:lvl5pPr>
            <a:lvl6pPr marL="1074738" indent="-177800" algn="l" rtl="0" eaLnBrk="1" fontAlgn="base" hangingPunct="1">
              <a:spcBef>
                <a:spcPts val="0"/>
              </a:spcBef>
              <a:spcAft>
                <a:spcPts val="600"/>
              </a:spcAft>
              <a:buFont typeface="Arial" charset="0"/>
              <a:buChar char="-"/>
              <a:defRPr sz="2000">
                <a:solidFill>
                  <a:schemeClr val="tx1"/>
                </a:solidFill>
                <a:latin typeface="+mn-lt"/>
                <a:cs typeface="+mn-cs"/>
              </a:defRPr>
            </a:lvl6pPr>
            <a:lvl7pPr marL="1252538" indent="-177800" algn="l" rtl="0" eaLnBrk="1" fontAlgn="base" hangingPunct="1">
              <a:spcBef>
                <a:spcPts val="0"/>
              </a:spcBef>
              <a:spcAft>
                <a:spcPts val="600"/>
              </a:spcAft>
              <a:buFont typeface="Arial" charset="0"/>
              <a:buChar char="-"/>
              <a:defRPr sz="2000">
                <a:solidFill>
                  <a:schemeClr val="tx1"/>
                </a:solidFill>
                <a:latin typeface="+mn-lt"/>
                <a:cs typeface="+mn-cs"/>
              </a:defRPr>
            </a:lvl7pPr>
            <a:lvl8pPr marL="1438275" indent="-185738" algn="l" rtl="0" eaLnBrk="1" fontAlgn="base" hangingPunct="1">
              <a:spcBef>
                <a:spcPts val="0"/>
              </a:spcBef>
              <a:spcAft>
                <a:spcPts val="600"/>
              </a:spcAft>
              <a:buFont typeface="Arial" charset="0"/>
              <a:buChar char="-"/>
              <a:defRPr sz="2000">
                <a:solidFill>
                  <a:schemeClr val="tx1"/>
                </a:solidFill>
                <a:latin typeface="+mn-lt"/>
                <a:cs typeface="+mn-cs"/>
              </a:defRPr>
            </a:lvl8pPr>
            <a:lvl9pPr marL="1616075" indent="-177800" algn="l" rtl="0" eaLnBrk="1" fontAlgn="base" hangingPunct="1">
              <a:spcBef>
                <a:spcPts val="0"/>
              </a:spcBef>
              <a:spcAft>
                <a:spcPts val="600"/>
              </a:spcAft>
              <a:buFont typeface="Arial" charset="0"/>
              <a:buChar char="-"/>
              <a:defRPr sz="2000">
                <a:solidFill>
                  <a:schemeClr val="tx1"/>
                </a:solidFill>
                <a:latin typeface="+mn-lt"/>
                <a:cs typeface="+mn-cs"/>
              </a:defRPr>
            </a:lvl9pPr>
          </a:lstStyle>
          <a:p>
            <a:pPr marL="228600" indent="-228600" algn="r">
              <a:buFontTx/>
              <a:buAutoNum type="arabicPeriod"/>
            </a:pPr>
            <a:r>
              <a:rPr lang="en-GB" sz="900" kern="0" dirty="0" err="1">
                <a:latin typeface="Calibri" panose="020F0502020204030204" pitchFamily="34" charset="0"/>
                <a:cs typeface="Calibri" panose="020F0502020204030204" pitchFamily="34" charset="0"/>
              </a:rPr>
              <a:t>Opstellen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een</a:t>
            </a:r>
            <a:r>
              <a:rPr lang="en-GB" sz="900" kern="0" dirty="0">
                <a:latin typeface="Calibri" panose="020F0502020204030204" pitchFamily="34" charset="0"/>
                <a:cs typeface="Calibri" panose="020F0502020204030204" pitchFamily="34" charset="0"/>
              </a:rPr>
              <a:t> </a:t>
            </a:r>
            <a:r>
              <a:rPr lang="en-GB" sz="900" kern="0" dirty="0" err="1">
                <a:latin typeface="Calibri" panose="020F0502020204030204" pitchFamily="34" charset="0"/>
                <a:cs typeface="Calibri" panose="020F0502020204030204" pitchFamily="34" charset="0"/>
              </a:rPr>
              <a:t>beveiligingssysteem</a:t>
            </a:r>
            <a:r>
              <a:rPr lang="en-GB" sz="900" kern="0" dirty="0">
                <a:latin typeface="Calibri" panose="020F0502020204030204" pitchFamily="34" charset="0"/>
                <a:cs typeface="Calibri" panose="020F0502020204030204" pitchFamily="34" charset="0"/>
              </a:rPr>
              <a:t> met </a:t>
            </a:r>
            <a:r>
              <a:rPr lang="en-GB" sz="900" kern="0" dirty="0" err="1">
                <a:latin typeface="Calibri" panose="020F0502020204030204" pitchFamily="34" charset="0"/>
                <a:cs typeface="Calibri" panose="020F0502020204030204" pitchFamily="34" charset="0"/>
              </a:rPr>
              <a:t>kijkuit</a:t>
            </a:r>
            <a:endParaRPr lang="en-GB" sz="900" kern="0" dirty="0">
              <a:latin typeface="Calibri" panose="020F0502020204030204" pitchFamily="34" charset="0"/>
              <a:cs typeface="Calibri" panose="020F0502020204030204" pitchFamily="34" charset="0"/>
            </a:endParaRPr>
          </a:p>
          <a:p>
            <a:pPr algn="r"/>
            <a:r>
              <a:rPr lang="en-GB" sz="900" kern="0" dirty="0" err="1">
                <a:latin typeface="Calibri" panose="020F0502020204030204" pitchFamily="34" charset="0"/>
                <a:cs typeface="Calibri" panose="020F0502020204030204" pitchFamily="34" charset="0"/>
              </a:rPr>
              <a:t>Stap</a:t>
            </a:r>
            <a:r>
              <a:rPr lang="en-GB" sz="900" kern="0" dirty="0">
                <a:latin typeface="Calibri" panose="020F0502020204030204" pitchFamily="34" charset="0"/>
                <a:cs typeface="Calibri" panose="020F0502020204030204" pitchFamily="34" charset="0"/>
              </a:rPr>
              <a:t> 7: </a:t>
            </a:r>
            <a:r>
              <a:rPr lang="en-GB" sz="900" kern="0" dirty="0" err="1">
                <a:latin typeface="Calibri" panose="020F0502020204030204" pitchFamily="34" charset="0"/>
                <a:cs typeface="Calibri" panose="020F0502020204030204" pitchFamily="34" charset="0"/>
              </a:rPr>
              <a:t>Einde</a:t>
            </a:r>
            <a:r>
              <a:rPr lang="en-GB" sz="900" kern="0" dirty="0">
                <a:latin typeface="Calibri" panose="020F0502020204030204" pitchFamily="34" charset="0"/>
                <a:cs typeface="Calibri" panose="020F0502020204030204" pitchFamily="34" charset="0"/>
              </a:rPr>
              <a:t> van de </a:t>
            </a:r>
            <a:r>
              <a:rPr lang="en-GB" sz="900" kern="0" dirty="0" err="1">
                <a:latin typeface="Calibri" panose="020F0502020204030204" pitchFamily="34" charset="0"/>
                <a:cs typeface="Calibri" panose="020F0502020204030204" pitchFamily="34" charset="0"/>
              </a:rPr>
              <a:t>werken</a:t>
            </a:r>
            <a:r>
              <a:rPr lang="en-GB" sz="900" kern="0" dirty="0">
                <a:latin typeface="Calibri" panose="020F0502020204030204" pitchFamily="34" charset="0"/>
                <a:cs typeface="Calibri" panose="020F0502020204030204" pitchFamily="34" charset="0"/>
              </a:rPr>
              <a:t> – </a:t>
            </a:r>
            <a:r>
              <a:rPr lang="en-GB" sz="900" kern="0" dirty="0" err="1">
                <a:latin typeface="Calibri" panose="020F0502020204030204" pitchFamily="34" charset="0"/>
                <a:cs typeface="Calibri" panose="020F0502020204030204" pitchFamily="34" charset="0"/>
              </a:rPr>
              <a:t>stopzetten</a:t>
            </a:r>
            <a:r>
              <a:rPr lang="en-GB" sz="900" kern="0" dirty="0">
                <a:latin typeface="Calibri" panose="020F0502020204030204" pitchFamily="34" charset="0"/>
                <a:cs typeface="Calibri" panose="020F0502020204030204" pitchFamily="34" charset="0"/>
              </a:rPr>
              <a:t> van </a:t>
            </a:r>
            <a:r>
              <a:rPr lang="en-GB" sz="900" kern="0" dirty="0" err="1">
                <a:latin typeface="Calibri" panose="020F0502020204030204" pitchFamily="34" charset="0"/>
                <a:cs typeface="Calibri" panose="020F0502020204030204" pitchFamily="34" charset="0"/>
              </a:rPr>
              <a:t>beveiligingssysteem</a:t>
            </a:r>
            <a:endParaRPr lang="en-GB" sz="900" kern="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2392544" y="178835"/>
            <a:ext cx="5697080" cy="2287205"/>
          </a:xfrm>
          <a:prstGeom prst="rect">
            <a:avLst/>
          </a:prstGeom>
        </p:spPr>
      </p:pic>
      <p:pic>
        <p:nvPicPr>
          <p:cNvPr id="6" name="Picture 5"/>
          <p:cNvPicPr>
            <a:picLocks noChangeAspect="1"/>
          </p:cNvPicPr>
          <p:nvPr/>
        </p:nvPicPr>
        <p:blipFill>
          <a:blip r:embed="rId4"/>
          <a:stretch>
            <a:fillRect/>
          </a:stretch>
        </p:blipFill>
        <p:spPr>
          <a:xfrm>
            <a:off x="2455213" y="2519843"/>
            <a:ext cx="5688632" cy="1900010"/>
          </a:xfrm>
          <a:prstGeom prst="rect">
            <a:avLst/>
          </a:prstGeom>
        </p:spPr>
      </p:pic>
      <p:pic>
        <p:nvPicPr>
          <p:cNvPr id="3" name="Picture 2">
            <a:extLst>
              <a:ext uri="{FF2B5EF4-FFF2-40B4-BE49-F238E27FC236}">
                <a16:creationId xmlns:a16="http://schemas.microsoft.com/office/drawing/2014/main" id="{04CF0C3D-BE49-4DE7-973C-41623338E640}"/>
              </a:ext>
            </a:extLst>
          </p:cNvPr>
          <p:cNvPicPr>
            <a:picLocks noChangeAspect="1"/>
          </p:cNvPicPr>
          <p:nvPr/>
        </p:nvPicPr>
        <p:blipFill>
          <a:blip r:embed="rId5"/>
          <a:stretch>
            <a:fillRect/>
          </a:stretch>
        </p:blipFill>
        <p:spPr>
          <a:xfrm>
            <a:off x="2085431" y="4338852"/>
            <a:ext cx="231668" cy="323116"/>
          </a:xfrm>
          <a:prstGeom prst="rect">
            <a:avLst/>
          </a:prstGeom>
        </p:spPr>
      </p:pic>
    </p:spTree>
    <p:extLst>
      <p:ext uri="{BB962C8B-B14F-4D97-AF65-F5344CB8AC3E}">
        <p14:creationId xmlns:p14="http://schemas.microsoft.com/office/powerpoint/2010/main" val="3765645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2282" y="164262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Validatie</a:t>
            </a:r>
            <a:r>
              <a:rPr lang="en-US" sz="1600" dirty="0">
                <a:latin typeface="+mn-lt"/>
              </a:rPr>
              <a:t> van de </a:t>
            </a:r>
            <a:r>
              <a:rPr lang="en-US" sz="1600" dirty="0" err="1">
                <a:latin typeface="+mn-lt"/>
              </a:rPr>
              <a:t>theoretische</a:t>
            </a:r>
            <a:r>
              <a:rPr lang="en-US" sz="1600" dirty="0">
                <a:latin typeface="+mn-lt"/>
              </a:rPr>
              <a:t> </a:t>
            </a:r>
            <a:r>
              <a:rPr lang="en-US" sz="1600" dirty="0" err="1">
                <a:latin typeface="+mn-lt"/>
              </a:rPr>
              <a:t>studie</a:t>
            </a:r>
            <a:r>
              <a:rPr lang="en-US" sz="1600" dirty="0">
                <a:latin typeface="+mn-lt"/>
              </a:rPr>
              <a:t> ten </a:t>
            </a:r>
            <a:r>
              <a:rPr lang="en-US" sz="1600" dirty="0" err="1">
                <a:latin typeface="+mn-lt"/>
              </a:rPr>
              <a:t>opzichte</a:t>
            </a:r>
            <a:r>
              <a:rPr lang="en-US" sz="1600" dirty="0">
                <a:latin typeface="+mn-lt"/>
              </a:rPr>
              <a:t> van het </a:t>
            </a:r>
            <a:r>
              <a:rPr lang="en-US" sz="1600" dirty="0" err="1">
                <a:latin typeface="+mn-lt"/>
              </a:rPr>
              <a:t>terrein</a:t>
            </a:r>
            <a:endParaRPr lang="en-US" sz="1600" dirty="0">
              <a:latin typeface="+mn-lt"/>
            </a:endParaRPr>
          </a:p>
        </p:txBody>
      </p:sp>
      <p:sp>
        <p:nvSpPr>
          <p:cNvPr id="9" name="Rectangle 8"/>
          <p:cNvSpPr/>
          <p:nvPr/>
        </p:nvSpPr>
        <p:spPr bwMode="auto">
          <a:xfrm>
            <a:off x="4807725" y="1276570"/>
            <a:ext cx="2121664" cy="753244"/>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Plannen</a:t>
            </a:r>
            <a:r>
              <a:rPr lang="en-US" sz="1600" dirty="0">
                <a:latin typeface="+mn-lt"/>
              </a:rPr>
              <a:t> van </a:t>
            </a:r>
            <a:r>
              <a:rPr lang="en-US" sz="1600" dirty="0" err="1">
                <a:latin typeface="+mn-lt"/>
              </a:rPr>
              <a:t>werken</a:t>
            </a:r>
            <a:endParaRPr lang="en-US" sz="1600" dirty="0">
              <a:latin typeface="+mn-lt"/>
            </a:endParaRPr>
          </a:p>
          <a:p>
            <a:pPr algn="ctr"/>
            <a:r>
              <a:rPr lang="en-US" sz="1600" dirty="0" err="1">
                <a:latin typeface="+mn-lt"/>
              </a:rPr>
              <a:t>Theoretische</a:t>
            </a:r>
            <a:r>
              <a:rPr lang="en-US" sz="1600" dirty="0">
                <a:latin typeface="+mn-lt"/>
              </a:rPr>
              <a:t> </a:t>
            </a:r>
            <a:r>
              <a:rPr lang="en-US" sz="1600" dirty="0" err="1">
                <a:latin typeface="+mn-lt"/>
              </a:rPr>
              <a:t>studie</a:t>
            </a:r>
            <a:endParaRPr lang="en-US" sz="1600" dirty="0">
              <a:latin typeface="+mn-lt"/>
            </a:endParaRPr>
          </a:p>
        </p:txBody>
      </p:sp>
      <p:sp>
        <p:nvSpPr>
          <p:cNvPr id="10" name="Ovaal 21"/>
          <p:cNvSpPr/>
          <p:nvPr/>
        </p:nvSpPr>
        <p:spPr bwMode="auto">
          <a:xfrm>
            <a:off x="4670175" y="11769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11" name="Ovaal 22"/>
          <p:cNvSpPr/>
          <p:nvPr/>
        </p:nvSpPr>
        <p:spPr bwMode="auto">
          <a:xfrm>
            <a:off x="7018266" y="150917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12" name="Rectangle 11"/>
          <p:cNvSpPr/>
          <p:nvPr/>
        </p:nvSpPr>
        <p:spPr bwMode="auto">
          <a:xfrm>
            <a:off x="7162282" y="2890837"/>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NL" sz="1600" dirty="0">
                <a:latin typeface="+mn-lt"/>
              </a:rPr>
              <a:t>Bepalen van de plaats van opstelling van de kijkuit</a:t>
            </a:r>
            <a:endParaRPr lang="en-US" sz="1600" dirty="0">
              <a:latin typeface="+mn-lt"/>
            </a:endParaRPr>
          </a:p>
        </p:txBody>
      </p:sp>
      <p:sp>
        <p:nvSpPr>
          <p:cNvPr id="13" name="Ovaal 22"/>
          <p:cNvSpPr/>
          <p:nvPr/>
        </p:nvSpPr>
        <p:spPr bwMode="auto">
          <a:xfrm>
            <a:off x="7018266" y="274682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14" name="Rectangle 13"/>
          <p:cNvSpPr/>
          <p:nvPr/>
        </p:nvSpPr>
        <p:spPr bwMode="auto">
          <a:xfrm>
            <a:off x="7162282" y="4139046"/>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latin typeface="+mn-lt"/>
              </a:rPr>
              <a:t>Briefing van de </a:t>
            </a:r>
            <a:r>
              <a:rPr lang="en-US" sz="1600" dirty="0" err="1">
                <a:latin typeface="+mn-lt"/>
              </a:rPr>
              <a:t>bedienden</a:t>
            </a:r>
            <a:endParaRPr lang="en-US" sz="1600" dirty="0">
              <a:latin typeface="+mn-lt"/>
            </a:endParaRPr>
          </a:p>
          <a:p>
            <a:pPr algn="ctr"/>
            <a:r>
              <a:rPr lang="en-US" sz="1600" dirty="0" err="1">
                <a:latin typeface="+mn-lt"/>
              </a:rPr>
              <a:t>Controle</a:t>
            </a:r>
            <a:r>
              <a:rPr lang="en-US" sz="1600" dirty="0">
                <a:latin typeface="+mn-lt"/>
              </a:rPr>
              <a:t> van de </a:t>
            </a:r>
            <a:r>
              <a:rPr lang="en-US" sz="1600" dirty="0" err="1">
                <a:latin typeface="+mn-lt"/>
              </a:rPr>
              <a:t>uitrusting</a:t>
            </a:r>
            <a:r>
              <a:rPr lang="en-US" sz="1600" dirty="0">
                <a:latin typeface="+mn-lt"/>
              </a:rPr>
              <a:t> van de </a:t>
            </a:r>
            <a:r>
              <a:rPr lang="en-US" sz="1600" dirty="0" err="1">
                <a:latin typeface="+mn-lt"/>
              </a:rPr>
              <a:t>kijkuit</a:t>
            </a:r>
            <a:endParaRPr lang="en-US" sz="1600" dirty="0">
              <a:latin typeface="+mn-lt"/>
            </a:endParaRPr>
          </a:p>
        </p:txBody>
      </p:sp>
      <p:sp>
        <p:nvSpPr>
          <p:cNvPr id="15" name="Ovaal 22"/>
          <p:cNvSpPr/>
          <p:nvPr/>
        </p:nvSpPr>
        <p:spPr bwMode="auto">
          <a:xfrm>
            <a:off x="7018266" y="3995030"/>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16" name="Rectangle 15"/>
          <p:cNvSpPr/>
          <p:nvPr/>
        </p:nvSpPr>
        <p:spPr bwMode="auto">
          <a:xfrm>
            <a:off x="7162282" y="5354741"/>
            <a:ext cx="2592288"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Opstelling</a:t>
            </a:r>
            <a:r>
              <a:rPr lang="en-US" sz="1600" dirty="0">
                <a:latin typeface="+mn-lt"/>
              </a:rPr>
              <a:t> van de </a:t>
            </a:r>
            <a:r>
              <a:rPr lang="en-US" sz="1600" dirty="0" err="1">
                <a:latin typeface="+mn-lt"/>
              </a:rPr>
              <a:t>bedienden</a:t>
            </a:r>
            <a:endParaRPr lang="en-US" sz="1600" dirty="0">
              <a:latin typeface="+mn-lt"/>
            </a:endParaRPr>
          </a:p>
          <a:p>
            <a:pPr algn="ctr"/>
            <a:r>
              <a:rPr lang="en-US" sz="1600" dirty="0" err="1">
                <a:latin typeface="+mn-lt"/>
              </a:rPr>
              <a:t>Voorafgaande</a:t>
            </a:r>
            <a:r>
              <a:rPr lang="en-US" sz="1600" dirty="0">
                <a:latin typeface="+mn-lt"/>
              </a:rPr>
              <a:t> </a:t>
            </a:r>
            <a:r>
              <a:rPr lang="en-US" sz="1600" dirty="0" err="1">
                <a:latin typeface="+mn-lt"/>
              </a:rPr>
              <a:t>testen</a:t>
            </a:r>
            <a:endParaRPr lang="en-US" sz="1600" dirty="0">
              <a:latin typeface="+mn-lt"/>
            </a:endParaRPr>
          </a:p>
        </p:txBody>
      </p:sp>
      <p:sp>
        <p:nvSpPr>
          <p:cNvPr id="17" name="Ovaal 22"/>
          <p:cNvSpPr/>
          <p:nvPr/>
        </p:nvSpPr>
        <p:spPr bwMode="auto">
          <a:xfrm>
            <a:off x="7018266" y="515847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18" name="Rectangle 17"/>
          <p:cNvSpPr/>
          <p:nvPr/>
        </p:nvSpPr>
        <p:spPr bwMode="auto">
          <a:xfrm>
            <a:off x="4807726"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Werking</a:t>
            </a:r>
            <a:r>
              <a:rPr lang="en-US" sz="1600" dirty="0">
                <a:latin typeface="+mn-lt"/>
              </a:rPr>
              <a:t> van het </a:t>
            </a:r>
            <a:r>
              <a:rPr lang="en-US" sz="1600" dirty="0" err="1">
                <a:latin typeface="+mn-lt"/>
              </a:rPr>
              <a:t>beveiligingssysteem</a:t>
            </a:r>
            <a:endParaRPr lang="en-US" sz="1600" dirty="0">
              <a:latin typeface="+mn-lt"/>
            </a:endParaRPr>
          </a:p>
        </p:txBody>
      </p:sp>
      <p:sp>
        <p:nvSpPr>
          <p:cNvPr id="19" name="Ovaal 22"/>
          <p:cNvSpPr/>
          <p:nvPr/>
        </p:nvSpPr>
        <p:spPr bwMode="auto">
          <a:xfrm>
            <a:off x="4663710" y="500314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20" name="Rectangle 19"/>
          <p:cNvSpPr/>
          <p:nvPr/>
        </p:nvSpPr>
        <p:spPr bwMode="auto">
          <a:xfrm>
            <a:off x="2331733" y="5123841"/>
            <a:ext cx="2094233" cy="864096"/>
          </a:xfrm>
          <a:prstGeom prst="rect">
            <a:avLst/>
          </a:prstGeom>
          <a:solidFill>
            <a:schemeClr val="bg1">
              <a:lumMod val="85000"/>
            </a:schemeClr>
          </a:solid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err="1">
                <a:latin typeface="+mn-lt"/>
              </a:rPr>
              <a:t>Einde</a:t>
            </a:r>
            <a:r>
              <a:rPr lang="en-US" sz="1600" dirty="0">
                <a:latin typeface="+mn-lt"/>
              </a:rPr>
              <a:t> van de </a:t>
            </a:r>
            <a:r>
              <a:rPr lang="en-US" sz="1600" dirty="0" err="1">
                <a:latin typeface="+mn-lt"/>
              </a:rPr>
              <a:t>werken</a:t>
            </a:r>
            <a:endParaRPr lang="en-US" sz="1600" dirty="0">
              <a:latin typeface="+mn-lt"/>
            </a:endParaRPr>
          </a:p>
          <a:p>
            <a:pPr algn="ctr"/>
            <a:r>
              <a:rPr lang="en-US" sz="1600" dirty="0" err="1">
                <a:latin typeface="+mn-lt"/>
              </a:rPr>
              <a:t>Stopzetting</a:t>
            </a:r>
            <a:r>
              <a:rPr lang="en-US" sz="1600" dirty="0">
                <a:latin typeface="+mn-lt"/>
              </a:rPr>
              <a:t> van de </a:t>
            </a:r>
            <a:r>
              <a:rPr lang="en-US" sz="1600" dirty="0" err="1">
                <a:latin typeface="+mn-lt"/>
              </a:rPr>
              <a:t>beveiliging</a:t>
            </a:r>
            <a:endParaRPr lang="en-US" sz="1600" dirty="0">
              <a:latin typeface="+mn-lt"/>
            </a:endParaRPr>
          </a:p>
        </p:txBody>
      </p:sp>
      <p:sp>
        <p:nvSpPr>
          <p:cNvPr id="21" name="Ovaal 22"/>
          <p:cNvSpPr/>
          <p:nvPr/>
        </p:nvSpPr>
        <p:spPr bwMode="auto">
          <a:xfrm>
            <a:off x="2187717" y="5003142"/>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nvGrpSpPr>
          <p:cNvPr id="22" name="Group 21"/>
          <p:cNvGrpSpPr/>
          <p:nvPr/>
        </p:nvGrpSpPr>
        <p:grpSpPr>
          <a:xfrm>
            <a:off x="2217225" y="2206168"/>
            <a:ext cx="4331041" cy="2404839"/>
            <a:chOff x="693224" y="2400123"/>
            <a:chExt cx="4331041" cy="2404839"/>
          </a:xfrm>
        </p:grpSpPr>
        <p:sp>
          <p:nvSpPr>
            <p:cNvPr id="23" name="Draaiende pijl 15"/>
            <p:cNvSpPr/>
            <p:nvPr/>
          </p:nvSpPr>
          <p:spPr bwMode="auto">
            <a:xfrm rot="1987104">
              <a:off x="2864265" y="2644722"/>
              <a:ext cx="2160000" cy="2126743"/>
            </a:xfrm>
            <a:prstGeom prst="circularArrow">
              <a:avLst>
                <a:gd name="adj1" fmla="val 7689"/>
                <a:gd name="adj2" fmla="val 36663"/>
                <a:gd name="adj3" fmla="val 3785039"/>
                <a:gd name="adj4" fmla="val 12343958"/>
                <a:gd name="adj5" fmla="val 7273"/>
              </a:avLst>
            </a:prstGeom>
            <a:gradFill flip="none" rotWithShape="1">
              <a:gsLst>
                <a:gs pos="100000">
                  <a:schemeClr val="bg1">
                    <a:lumMod val="65000"/>
                  </a:schemeClr>
                </a:gs>
                <a:gs pos="100000">
                  <a:schemeClr val="bg1">
                    <a:lumMod val="65000"/>
                  </a:schemeClr>
                </a:gs>
                <a:gs pos="52000">
                  <a:schemeClr val="bg1">
                    <a:lumMod val="85000"/>
                  </a:schemeClr>
                </a:gs>
              </a:gsLst>
              <a:lin ang="2700000" scaled="1"/>
              <a:tileRect/>
            </a:gra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dirty="0">
                <a:solidFill>
                  <a:srgbClr val="FF0000"/>
                </a:solidFill>
              </a:endParaRPr>
            </a:p>
          </p:txBody>
        </p:sp>
        <p:grpSp>
          <p:nvGrpSpPr>
            <p:cNvPr id="24" name="Group 23"/>
            <p:cNvGrpSpPr/>
            <p:nvPr/>
          </p:nvGrpSpPr>
          <p:grpSpPr>
            <a:xfrm>
              <a:off x="693224" y="2400123"/>
              <a:ext cx="4239077" cy="2404839"/>
              <a:chOff x="693224" y="2400123"/>
              <a:chExt cx="4239077" cy="2404839"/>
            </a:xfrm>
          </p:grpSpPr>
          <p:sp>
            <p:nvSpPr>
              <p:cNvPr id="25" name="PIJL-LINKS 27"/>
              <p:cNvSpPr/>
              <p:nvPr/>
            </p:nvSpPr>
            <p:spPr bwMode="auto">
              <a:xfrm>
                <a:off x="2007525" y="4444922"/>
                <a:ext cx="1872208" cy="360040"/>
              </a:xfrm>
              <a:prstGeom prst="leftArrow">
                <a:avLst/>
              </a:prstGeom>
              <a:solidFill>
                <a:schemeClr val="bg1">
                  <a:lumMod val="85000"/>
                </a:schemeClr>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sp>
            <p:nvSpPr>
              <p:cNvPr id="26" name="Wolkvormige toelichting 17"/>
              <p:cNvSpPr/>
              <p:nvPr/>
            </p:nvSpPr>
            <p:spPr bwMode="auto">
              <a:xfrm>
                <a:off x="693224" y="2400123"/>
                <a:ext cx="2590502" cy="1096869"/>
              </a:xfrm>
              <a:prstGeom prst="cloudCallout">
                <a:avLst>
                  <a:gd name="adj1" fmla="val 64202"/>
                  <a:gd name="adj2" fmla="val 32311"/>
                </a:avLst>
              </a:prstGeom>
              <a:noFill/>
              <a:ln w="317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nl-BE" sz="1200">
                    <a:solidFill>
                      <a:schemeClr val="tx2"/>
                    </a:solidFill>
                  </a:rPr>
                  <a:t>Een beveiligingssysteem opstellen? Hoe pak ik dit aan?</a:t>
                </a:r>
                <a:endParaRPr lang="nl-BE" sz="1200" dirty="0">
                  <a:solidFill>
                    <a:schemeClr val="tx2"/>
                  </a:solidFill>
                </a:endParaRPr>
              </a:p>
            </p:txBody>
          </p:sp>
          <p:sp>
            <p:nvSpPr>
              <p:cNvPr id="27" name="Ovaal 14"/>
              <p:cNvSpPr/>
              <p:nvPr/>
            </p:nvSpPr>
            <p:spPr bwMode="auto">
              <a:xfrm>
                <a:off x="3663709" y="2644722"/>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1</a:t>
                </a:r>
                <a:endParaRPr lang="nl-BE" sz="1600" b="1" dirty="0">
                  <a:solidFill>
                    <a:schemeClr val="bg1"/>
                  </a:solidFill>
                  <a:latin typeface="Arial" charset="0"/>
                  <a:cs typeface="Arial" charset="0"/>
                </a:endParaRPr>
              </a:p>
            </p:txBody>
          </p:sp>
          <p:sp>
            <p:nvSpPr>
              <p:cNvPr id="28" name="Ovaal 18"/>
              <p:cNvSpPr/>
              <p:nvPr/>
            </p:nvSpPr>
            <p:spPr bwMode="auto">
              <a:xfrm>
                <a:off x="4283784" y="2809867"/>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2</a:t>
                </a:r>
                <a:endParaRPr lang="nl-BE" sz="1600" b="1" dirty="0">
                  <a:solidFill>
                    <a:schemeClr val="bg1"/>
                  </a:solidFill>
                  <a:latin typeface="Arial" charset="0"/>
                  <a:cs typeface="Arial" charset="0"/>
                </a:endParaRPr>
              </a:p>
            </p:txBody>
          </p:sp>
          <p:sp>
            <p:nvSpPr>
              <p:cNvPr id="31" name="Ovaal 18"/>
              <p:cNvSpPr/>
              <p:nvPr/>
            </p:nvSpPr>
            <p:spPr bwMode="auto">
              <a:xfrm>
                <a:off x="4644269" y="3322885"/>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3</a:t>
                </a:r>
                <a:endParaRPr lang="nl-BE" sz="1600" b="1" dirty="0">
                  <a:solidFill>
                    <a:schemeClr val="bg1"/>
                  </a:solidFill>
                  <a:latin typeface="Arial" charset="0"/>
                  <a:cs typeface="Arial" charset="0"/>
                </a:endParaRPr>
              </a:p>
            </p:txBody>
          </p:sp>
          <p:sp>
            <p:nvSpPr>
              <p:cNvPr id="32" name="Ovaal 18"/>
              <p:cNvSpPr/>
              <p:nvPr/>
            </p:nvSpPr>
            <p:spPr bwMode="auto">
              <a:xfrm>
                <a:off x="4246839" y="437420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5</a:t>
                </a:r>
                <a:endParaRPr lang="nl-BE" sz="1600" b="1" dirty="0">
                  <a:solidFill>
                    <a:schemeClr val="bg1"/>
                  </a:solidFill>
                  <a:latin typeface="Arial" charset="0"/>
                  <a:cs typeface="Arial" charset="0"/>
                </a:endParaRPr>
              </a:p>
            </p:txBody>
          </p:sp>
          <p:sp>
            <p:nvSpPr>
              <p:cNvPr id="33" name="Ovaal 18"/>
              <p:cNvSpPr/>
              <p:nvPr/>
            </p:nvSpPr>
            <p:spPr bwMode="auto">
              <a:xfrm>
                <a:off x="4644269" y="3903091"/>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4</a:t>
                </a:r>
                <a:endParaRPr lang="nl-BE" sz="1600" b="1" dirty="0">
                  <a:solidFill>
                    <a:schemeClr val="bg1"/>
                  </a:solidFill>
                  <a:latin typeface="Arial" charset="0"/>
                  <a:cs typeface="Arial" charset="0"/>
                </a:endParaRPr>
              </a:p>
            </p:txBody>
          </p:sp>
          <p:sp>
            <p:nvSpPr>
              <p:cNvPr id="34" name="Ovaal 18"/>
              <p:cNvSpPr/>
              <p:nvPr/>
            </p:nvSpPr>
            <p:spPr bwMode="auto">
              <a:xfrm>
                <a:off x="3581051" y="4480926"/>
                <a:ext cx="288032" cy="288032"/>
              </a:xfrm>
              <a:prstGeom prst="ellipse">
                <a:avLst/>
              </a:prstGeom>
              <a:solidFill>
                <a:schemeClr val="bg1">
                  <a:lumMod val="85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6</a:t>
                </a:r>
                <a:endParaRPr lang="nl-BE" sz="1600" b="1" dirty="0">
                  <a:solidFill>
                    <a:schemeClr val="bg1"/>
                  </a:solidFill>
                  <a:latin typeface="Arial" charset="0"/>
                  <a:cs typeface="Arial" charset="0"/>
                </a:endParaRPr>
              </a:p>
            </p:txBody>
          </p:sp>
          <p:sp>
            <p:nvSpPr>
              <p:cNvPr id="35" name="Ovaal 18"/>
              <p:cNvSpPr/>
              <p:nvPr/>
            </p:nvSpPr>
            <p:spPr bwMode="auto">
              <a:xfrm>
                <a:off x="2943629" y="4480926"/>
                <a:ext cx="288032" cy="288032"/>
              </a:xfrm>
              <a:prstGeom prst="ellipse">
                <a:avLst/>
              </a:prstGeom>
              <a:solidFill>
                <a:schemeClr val="accent4"/>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600" b="1" dirty="0">
                    <a:solidFill>
                      <a:schemeClr val="bg1"/>
                    </a:solidFill>
                    <a:latin typeface="Arial" charset="0"/>
                    <a:cs typeface="Arial" charset="0"/>
                  </a:rPr>
                  <a:t>7</a:t>
                </a:r>
                <a:endParaRPr lang="nl-BE" sz="1600" b="1" dirty="0">
                  <a:solidFill>
                    <a:schemeClr val="bg1"/>
                  </a:solidFill>
                  <a:latin typeface="Arial" charset="0"/>
                  <a:cs typeface="Arial" charset="0"/>
                </a:endParaRPr>
              </a:p>
            </p:txBody>
          </p:sp>
        </p:grpSp>
      </p:grpSp>
      <p:pic>
        <p:nvPicPr>
          <p:cNvPr id="36"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3" y="1075113"/>
            <a:ext cx="519343" cy="423042"/>
          </a:xfrm>
          <a:prstGeom prst="rect">
            <a:avLst/>
          </a:prstGeom>
          <a:noFill/>
          <a:ln w="9525">
            <a:noFill/>
            <a:miter lim="800000"/>
            <a:headEnd/>
            <a:tailEnd/>
          </a:ln>
        </p:spPr>
      </p:pic>
      <p:pic>
        <p:nvPicPr>
          <p:cNvPr id="37"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1427745"/>
            <a:ext cx="519343" cy="423042"/>
          </a:xfrm>
          <a:prstGeom prst="rect">
            <a:avLst/>
          </a:prstGeom>
          <a:noFill/>
          <a:ln w="9525">
            <a:noFill/>
            <a:miter lim="800000"/>
            <a:headEnd/>
            <a:tailEnd/>
          </a:ln>
        </p:spPr>
      </p:pic>
      <p:pic>
        <p:nvPicPr>
          <p:cNvPr id="38"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2705887"/>
            <a:ext cx="519343" cy="423042"/>
          </a:xfrm>
          <a:prstGeom prst="rect">
            <a:avLst/>
          </a:prstGeom>
          <a:noFill/>
          <a:ln w="9525">
            <a:noFill/>
            <a:miter lim="800000"/>
            <a:headEnd/>
            <a:tailEnd/>
          </a:ln>
        </p:spPr>
      </p:pic>
      <p:pic>
        <p:nvPicPr>
          <p:cNvPr id="39"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3937197"/>
            <a:ext cx="519343" cy="423042"/>
          </a:xfrm>
          <a:prstGeom prst="rect">
            <a:avLst/>
          </a:prstGeom>
          <a:noFill/>
          <a:ln w="9525">
            <a:noFill/>
            <a:miter lim="800000"/>
            <a:headEnd/>
            <a:tailEnd/>
          </a:ln>
        </p:spPr>
      </p:pic>
      <p:pic>
        <p:nvPicPr>
          <p:cNvPr id="40"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8369" y="5169863"/>
            <a:ext cx="519343" cy="423042"/>
          </a:xfrm>
          <a:prstGeom prst="rect">
            <a:avLst/>
          </a:prstGeom>
          <a:noFill/>
          <a:ln w="9525">
            <a:noFill/>
            <a:miter lim="800000"/>
            <a:headEnd/>
            <a:tailEnd/>
          </a:ln>
        </p:spPr>
      </p:pic>
      <p:pic>
        <p:nvPicPr>
          <p:cNvPr id="41"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292" y="4925282"/>
            <a:ext cx="519343" cy="423042"/>
          </a:xfrm>
          <a:prstGeom prst="rect">
            <a:avLst/>
          </a:prstGeom>
          <a:noFill/>
          <a:ln w="9525">
            <a:noFill/>
            <a:miter lim="800000"/>
            <a:headEnd/>
            <a:tailEnd/>
          </a:ln>
        </p:spPr>
      </p:pic>
      <p:pic>
        <p:nvPicPr>
          <p:cNvPr id="42" name="Picture 11" descr="D:\Documents And Settings\GQR7802\Local Settings\Temporary Internet Files\Content.IE5\HNYX0581\MC900441310[1].p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1230" y="4912320"/>
            <a:ext cx="519343" cy="423042"/>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816" y="3019054"/>
            <a:ext cx="692186" cy="1174810"/>
          </a:xfrm>
          <a:prstGeom prst="rect">
            <a:avLst/>
          </a:prstGeom>
        </p:spPr>
      </p:pic>
      <p:sp>
        <p:nvSpPr>
          <p:cNvPr id="43" name="TextBox 42"/>
          <p:cNvSpPr txBox="1"/>
          <p:nvPr/>
        </p:nvSpPr>
        <p:spPr>
          <a:xfrm>
            <a:off x="2538157" y="2369467"/>
            <a:ext cx="2013321" cy="738664"/>
          </a:xfrm>
          <a:prstGeom prst="rect">
            <a:avLst/>
          </a:prstGeom>
          <a:noFill/>
        </p:spPr>
        <p:txBody>
          <a:bodyPr wrap="square" rtlCol="0">
            <a:spAutoFit/>
          </a:bodyPr>
          <a:lstStyle/>
          <a:p>
            <a:pPr algn="ctr"/>
            <a:r>
              <a:rPr lang="fr-BE" sz="1400" b="1" dirty="0" err="1">
                <a:solidFill>
                  <a:srgbClr val="005DA4"/>
                </a:solidFill>
                <a:latin typeface="+mn-lt"/>
              </a:rPr>
              <a:t>Een</a:t>
            </a:r>
            <a:r>
              <a:rPr lang="fr-BE" sz="1400" b="1" dirty="0">
                <a:solidFill>
                  <a:srgbClr val="005DA4"/>
                </a:solidFill>
                <a:latin typeface="+mn-lt"/>
              </a:rPr>
              <a:t> </a:t>
            </a:r>
            <a:r>
              <a:rPr lang="fr-BE" sz="1400" b="1" dirty="0" err="1">
                <a:solidFill>
                  <a:srgbClr val="005DA4"/>
                </a:solidFill>
                <a:latin typeface="+mn-lt"/>
              </a:rPr>
              <a:t>beveiligingssyteem</a:t>
            </a:r>
            <a:r>
              <a:rPr lang="fr-BE" sz="1400" b="1" dirty="0">
                <a:solidFill>
                  <a:srgbClr val="005DA4"/>
                </a:solidFill>
                <a:latin typeface="+mn-lt"/>
              </a:rPr>
              <a:t> </a:t>
            </a:r>
            <a:r>
              <a:rPr lang="fr-BE" sz="1400" b="1" dirty="0" err="1">
                <a:solidFill>
                  <a:srgbClr val="005DA4"/>
                </a:solidFill>
                <a:latin typeface="+mn-lt"/>
              </a:rPr>
              <a:t>opstellen</a:t>
            </a:r>
            <a:r>
              <a:rPr lang="fr-BE" sz="1400" b="1" dirty="0">
                <a:solidFill>
                  <a:srgbClr val="005DA4"/>
                </a:solidFill>
                <a:latin typeface="+mn-lt"/>
              </a:rPr>
              <a:t>? </a:t>
            </a:r>
          </a:p>
          <a:p>
            <a:pPr algn="ctr"/>
            <a:r>
              <a:rPr lang="fr-BE" sz="1400" b="1" dirty="0" err="1">
                <a:solidFill>
                  <a:srgbClr val="005DA4"/>
                </a:solidFill>
                <a:latin typeface="+mn-lt"/>
              </a:rPr>
              <a:t>Hoe</a:t>
            </a:r>
            <a:r>
              <a:rPr lang="fr-BE" sz="1400" b="1" dirty="0">
                <a:solidFill>
                  <a:srgbClr val="005DA4"/>
                </a:solidFill>
                <a:latin typeface="+mn-lt"/>
              </a:rPr>
              <a:t> </a:t>
            </a:r>
            <a:r>
              <a:rPr lang="fr-BE" sz="1400" b="1" dirty="0" err="1">
                <a:solidFill>
                  <a:srgbClr val="005DA4"/>
                </a:solidFill>
                <a:latin typeface="+mn-lt"/>
              </a:rPr>
              <a:t>doe</a:t>
            </a:r>
            <a:r>
              <a:rPr lang="fr-BE" sz="1400" b="1" dirty="0">
                <a:solidFill>
                  <a:srgbClr val="005DA4"/>
                </a:solidFill>
                <a:latin typeface="+mn-lt"/>
              </a:rPr>
              <a:t> ik </a:t>
            </a:r>
            <a:r>
              <a:rPr lang="fr-BE" sz="1400" b="1" dirty="0" err="1">
                <a:solidFill>
                  <a:srgbClr val="005DA4"/>
                </a:solidFill>
                <a:latin typeface="+mn-lt"/>
              </a:rPr>
              <a:t>dat</a:t>
            </a:r>
            <a:r>
              <a:rPr lang="fr-BE" sz="1400" b="1" dirty="0">
                <a:solidFill>
                  <a:srgbClr val="005DA4"/>
                </a:solidFill>
                <a:latin typeface="+mn-lt"/>
              </a:rPr>
              <a:t>? </a:t>
            </a:r>
          </a:p>
        </p:txBody>
      </p:sp>
    </p:spTree>
    <p:extLst>
      <p:ext uri="{BB962C8B-B14F-4D97-AF65-F5344CB8AC3E}">
        <p14:creationId xmlns:p14="http://schemas.microsoft.com/office/powerpoint/2010/main" val="326112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77203" y="1484784"/>
            <a:ext cx="6975659" cy="4244400"/>
          </a:xfrm>
        </p:spPr>
        <p:txBody>
          <a:bodyPr/>
          <a:lstStyle/>
          <a:p>
            <a:br>
              <a:rPr lang="nl-BE" sz="2000" b="1" dirty="0">
                <a:solidFill>
                  <a:schemeClr val="tx1"/>
                </a:solidFill>
              </a:rPr>
            </a:br>
            <a:r>
              <a:rPr lang="nl-BE" sz="2000" b="1" dirty="0">
                <a:solidFill>
                  <a:schemeClr val="tx1"/>
                </a:solidFill>
              </a:rPr>
              <a:t>Familiefoto "Aannemer"</a:t>
            </a:r>
            <a:br>
              <a:rPr lang="nl-BE" sz="2000" b="1" dirty="0">
                <a:solidFill>
                  <a:schemeClr val="tx1"/>
                </a:solidFill>
              </a:rPr>
            </a:br>
            <a:br>
              <a:rPr lang="nl-BE" sz="2000" b="1" dirty="0">
                <a:solidFill>
                  <a:schemeClr val="tx1"/>
                </a:solidFill>
              </a:rPr>
            </a:br>
            <a:r>
              <a:rPr lang="nl-BE" sz="2000" b="1" dirty="0">
                <a:solidFill>
                  <a:schemeClr val="tx1"/>
                </a:solidFill>
              </a:rPr>
              <a:t>0. Inleiding</a:t>
            </a:r>
            <a:br>
              <a:rPr lang="nl-BE" sz="2000" b="1" dirty="0">
                <a:solidFill>
                  <a:schemeClr val="tx1"/>
                </a:solidFill>
              </a:rPr>
            </a:br>
            <a:br>
              <a:rPr lang="nl-BE" sz="2000" b="1" dirty="0">
                <a:solidFill>
                  <a:schemeClr val="tx1"/>
                </a:solidFill>
              </a:rPr>
            </a:br>
            <a:r>
              <a:rPr lang="nl-BE" sz="2000" b="1" dirty="0">
                <a:solidFill>
                  <a:schemeClr val="tx1"/>
                </a:solidFill>
              </a:rPr>
              <a:t>1. Opstellen van het beveiligingssysteem met kijkuit</a:t>
            </a:r>
          </a:p>
          <a:p>
            <a:br>
              <a:rPr lang="nl-BE" sz="2000" b="1" dirty="0"/>
            </a:br>
            <a:r>
              <a:rPr lang="nl-BE" sz="2000" b="1" dirty="0"/>
              <a:t>2. Incidenten</a:t>
            </a:r>
            <a:r>
              <a:rPr lang="nl-BE" sz="2000" b="1" dirty="0">
                <a:solidFill>
                  <a:schemeClr val="tx1"/>
                </a:solidFill>
              </a:rPr>
              <a:t>	</a:t>
            </a:r>
          </a:p>
          <a:p>
            <a:r>
              <a:rPr lang="nl-BE" sz="2000" b="1" dirty="0">
                <a:solidFill>
                  <a:schemeClr val="tx1"/>
                </a:solidFill>
              </a:rPr>
              <a:t>	</a:t>
            </a:r>
            <a:r>
              <a:rPr lang="nl-BE" sz="1800" dirty="0">
                <a:solidFill>
                  <a:schemeClr val="tx1"/>
                </a:solidFill>
              </a:rPr>
              <a:t>2.1 geen vrijmaking</a:t>
            </a:r>
          </a:p>
          <a:p>
            <a:r>
              <a:rPr lang="nl-BE" sz="1800" dirty="0">
                <a:solidFill>
                  <a:schemeClr val="tx1"/>
                </a:solidFill>
              </a:rPr>
              <a:t>	2.2 verminderde zichtbaarheid</a:t>
            </a:r>
          </a:p>
          <a:p>
            <a:r>
              <a:rPr lang="nl-BE" sz="1800" dirty="0">
                <a:solidFill>
                  <a:schemeClr val="tx1"/>
                </a:solidFill>
              </a:rPr>
              <a:t>	2.3 verminderde hoorbaarheid</a:t>
            </a:r>
          </a:p>
          <a:p>
            <a:br>
              <a:rPr lang="nl-BE" sz="2000" dirty="0">
                <a:solidFill>
                  <a:schemeClr val="tx1"/>
                </a:solidFill>
              </a:rPr>
            </a:br>
            <a:endParaRPr lang="en-GB" sz="2000" dirty="0">
              <a:solidFill>
                <a:schemeClr val="tx1"/>
              </a:solidFill>
            </a:endParaRPr>
          </a:p>
        </p:txBody>
      </p:sp>
      <p:sp>
        <p:nvSpPr>
          <p:cNvPr id="6" name="Titre 1"/>
          <p:cNvSpPr txBox="1">
            <a:spLocks/>
          </p:cNvSpPr>
          <p:nvPr/>
        </p:nvSpPr>
        <p:spPr>
          <a:xfrm>
            <a:off x="2504099" y="332656"/>
            <a:ext cx="9180612" cy="1411328"/>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pPr>
            <a:r>
              <a:rPr lang="fr-FR" sz="4800" b="1" dirty="0" err="1">
                <a:latin typeface="+mn-lt"/>
                <a:cs typeface="Arial" panose="020B0604020202020204" pitchFamily="34" charset="0"/>
              </a:rPr>
              <a:t>Inhoud</a:t>
            </a:r>
            <a:endParaRPr lang="fr-FR" sz="4800" b="1" dirty="0">
              <a:latin typeface="+mn-lt"/>
              <a:cs typeface="Arial" panose="020B0604020202020204" pitchFamily="34" charset="0"/>
            </a:endParaRPr>
          </a:p>
        </p:txBody>
      </p:sp>
    </p:spTree>
    <p:extLst>
      <p:ext uri="{BB962C8B-B14F-4D97-AF65-F5344CB8AC3E}">
        <p14:creationId xmlns:p14="http://schemas.microsoft.com/office/powerpoint/2010/main" val="2663722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62DF0-BFB4-4090-B924-FEA3DAA7CF98}"/>
              </a:ext>
            </a:extLst>
          </p:cNvPr>
          <p:cNvPicPr>
            <a:picLocks noChangeAspect="1"/>
          </p:cNvPicPr>
          <p:nvPr/>
        </p:nvPicPr>
        <p:blipFill>
          <a:blip r:embed="rId2"/>
          <a:stretch>
            <a:fillRect/>
          </a:stretch>
        </p:blipFill>
        <p:spPr>
          <a:xfrm>
            <a:off x="2048874" y="5830340"/>
            <a:ext cx="67062" cy="695004"/>
          </a:xfrm>
          <a:prstGeom prst="rect">
            <a:avLst/>
          </a:prstGeom>
        </p:spPr>
      </p:pic>
      <p:sp>
        <p:nvSpPr>
          <p:cNvPr id="2" name="Text Placeholder 1"/>
          <p:cNvSpPr>
            <a:spLocks noGrp="1"/>
          </p:cNvSpPr>
          <p:nvPr>
            <p:ph type="body" sz="quarter" idx="18"/>
          </p:nvPr>
        </p:nvSpPr>
        <p:spPr>
          <a:xfrm>
            <a:off x="9899629" y="256784"/>
            <a:ext cx="1912823" cy="360363"/>
          </a:xfrm>
        </p:spPr>
        <p:txBody>
          <a:bodyPr/>
          <a:lstStyle/>
          <a:p>
            <a:r>
              <a:rPr lang="en-GB" dirty="0"/>
              <a:t>2. </a:t>
            </a:r>
            <a:r>
              <a:rPr lang="en-GB" dirty="0" err="1"/>
              <a:t>Incidenten</a:t>
            </a:r>
            <a:endParaRPr lang="en-GB" dirty="0"/>
          </a:p>
          <a:p>
            <a:r>
              <a:rPr lang="en-GB" dirty="0"/>
              <a:t>2.1 </a:t>
            </a:r>
            <a:r>
              <a:rPr lang="en-GB" dirty="0" err="1"/>
              <a:t>Geen</a:t>
            </a:r>
            <a:r>
              <a:rPr lang="en-GB" dirty="0"/>
              <a:t> </a:t>
            </a:r>
            <a:r>
              <a:rPr lang="en-GB" dirty="0" err="1"/>
              <a:t>vrijmaking</a:t>
            </a:r>
            <a:r>
              <a:rPr lang="en-GB" dirty="0"/>
              <a:t> van de </a:t>
            </a:r>
            <a:r>
              <a:rPr lang="en-GB" dirty="0" err="1"/>
              <a:t>sporen</a:t>
            </a:r>
            <a:endParaRPr lang="en-GB" dirty="0"/>
          </a:p>
        </p:txBody>
      </p:sp>
      <p:sp>
        <p:nvSpPr>
          <p:cNvPr id="10" name="Rounded Rectangle 9"/>
          <p:cNvSpPr/>
          <p:nvPr/>
        </p:nvSpPr>
        <p:spPr bwMode="auto">
          <a:xfrm>
            <a:off x="2926628" y="796836"/>
            <a:ext cx="8641973" cy="2113343"/>
          </a:xfrm>
          <a:prstGeom prst="roundRect">
            <a:avLst/>
          </a:prstGeom>
          <a:noFill/>
          <a:ln w="12700" cap="flat" cmpd="sng" algn="ctr">
            <a:solidFill>
              <a:schemeClr val="accent2"/>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200" dirty="0" err="1">
                <a:latin typeface="+mn-lt"/>
              </a:rPr>
              <a:t>Als</a:t>
            </a:r>
            <a:r>
              <a:rPr lang="en-US" sz="1200" dirty="0">
                <a:latin typeface="+mn-lt"/>
              </a:rPr>
              <a:t> de </a:t>
            </a:r>
            <a:r>
              <a:rPr lang="en-US" sz="1200" dirty="0" err="1">
                <a:latin typeface="+mn-lt"/>
              </a:rPr>
              <a:t>kijkuit</a:t>
            </a:r>
            <a:r>
              <a:rPr lang="en-US" sz="1200" dirty="0">
                <a:latin typeface="+mn-lt"/>
              </a:rPr>
              <a:t>, </a:t>
            </a:r>
            <a:r>
              <a:rPr lang="en-US" sz="1200" dirty="0" err="1">
                <a:latin typeface="+mn-lt"/>
              </a:rPr>
              <a:t>na</a:t>
            </a:r>
            <a:r>
              <a:rPr lang="en-US" sz="1200" dirty="0">
                <a:latin typeface="+mn-lt"/>
              </a:rPr>
              <a:t> het </a:t>
            </a:r>
            <a:r>
              <a:rPr lang="en-US" sz="1200" dirty="0" err="1">
                <a:latin typeface="+mn-lt"/>
              </a:rPr>
              <a:t>geven</a:t>
            </a:r>
            <a:r>
              <a:rPr lang="en-US" sz="1200" dirty="0">
                <a:latin typeface="+mn-lt"/>
              </a:rPr>
              <a:t> van het alarm, </a:t>
            </a:r>
            <a:r>
              <a:rPr lang="en-US" sz="1200" dirty="0" err="1">
                <a:latin typeface="+mn-lt"/>
              </a:rPr>
              <a:t>vaststelt</a:t>
            </a:r>
            <a:r>
              <a:rPr lang="en-US" sz="1200" dirty="0">
                <a:latin typeface="+mn-lt"/>
              </a:rPr>
              <a:t> </a:t>
            </a:r>
            <a:r>
              <a:rPr lang="en-US" sz="1200" dirty="0" err="1">
                <a:latin typeface="+mn-lt"/>
              </a:rPr>
              <a:t>dat</a:t>
            </a:r>
            <a:r>
              <a:rPr lang="en-US" sz="1200" dirty="0">
                <a:latin typeface="+mn-lt"/>
              </a:rPr>
              <a:t> het spoor </a:t>
            </a:r>
            <a:r>
              <a:rPr lang="en-US" sz="1200" dirty="0" err="1">
                <a:latin typeface="+mn-lt"/>
              </a:rPr>
              <a:t>niet</a:t>
            </a:r>
            <a:r>
              <a:rPr lang="en-US" sz="1200" dirty="0">
                <a:latin typeface="+mn-lt"/>
              </a:rPr>
              <a:t> </a:t>
            </a:r>
            <a:r>
              <a:rPr lang="en-US" sz="1200" dirty="0" err="1">
                <a:latin typeface="+mn-lt"/>
              </a:rPr>
              <a:t>volledig</a:t>
            </a:r>
            <a:r>
              <a:rPr lang="en-US" sz="1200" dirty="0">
                <a:latin typeface="+mn-lt"/>
              </a:rPr>
              <a:t> </a:t>
            </a:r>
            <a:r>
              <a:rPr lang="en-US" sz="1200" dirty="0" err="1">
                <a:latin typeface="+mn-lt"/>
              </a:rPr>
              <a:t>vrij</a:t>
            </a:r>
            <a:r>
              <a:rPr lang="en-US" sz="1200" dirty="0">
                <a:latin typeface="+mn-lt"/>
              </a:rPr>
              <a:t> is (</a:t>
            </a:r>
            <a:r>
              <a:rPr lang="en-US" sz="1200" dirty="0" err="1">
                <a:latin typeface="+mn-lt"/>
              </a:rPr>
              <a:t>bv</a:t>
            </a:r>
            <a:r>
              <a:rPr lang="en-US" sz="1200" dirty="0">
                <a:latin typeface="+mn-lt"/>
              </a:rPr>
              <a:t> door </a:t>
            </a:r>
            <a:r>
              <a:rPr lang="en-US" sz="1200" dirty="0" err="1">
                <a:latin typeface="+mn-lt"/>
              </a:rPr>
              <a:t>val</a:t>
            </a:r>
            <a:r>
              <a:rPr lang="en-US" sz="1200" dirty="0">
                <a:latin typeface="+mn-lt"/>
              </a:rPr>
              <a:t> van </a:t>
            </a:r>
            <a:r>
              <a:rPr lang="en-US" sz="1200" dirty="0" err="1">
                <a:latin typeface="+mn-lt"/>
              </a:rPr>
              <a:t>een</a:t>
            </a:r>
            <a:r>
              <a:rPr lang="en-US" sz="1200" dirty="0">
                <a:latin typeface="+mn-lt"/>
              </a:rPr>
              <a:t> </a:t>
            </a:r>
            <a:r>
              <a:rPr lang="en-US" sz="1200" dirty="0" err="1">
                <a:latin typeface="+mn-lt"/>
              </a:rPr>
              <a:t>bediende</a:t>
            </a:r>
            <a:r>
              <a:rPr lang="en-US" sz="1200" dirty="0">
                <a:latin typeface="+mn-lt"/>
              </a:rPr>
              <a:t> of het </a:t>
            </a:r>
            <a:r>
              <a:rPr lang="en-US" sz="1200" dirty="0" err="1">
                <a:latin typeface="+mn-lt"/>
              </a:rPr>
              <a:t>achterblijven</a:t>
            </a:r>
            <a:r>
              <a:rPr lang="en-US" sz="1200" dirty="0">
                <a:latin typeface="+mn-lt"/>
              </a:rPr>
              <a:t> van </a:t>
            </a:r>
            <a:r>
              <a:rPr lang="en-US" sz="1200" dirty="0" err="1">
                <a:latin typeface="+mn-lt"/>
              </a:rPr>
              <a:t>gereedschap</a:t>
            </a:r>
            <a:r>
              <a:rPr lang="en-US" sz="1200" dirty="0">
                <a:latin typeface="+mn-lt"/>
              </a:rPr>
              <a:t>) </a:t>
            </a:r>
            <a:r>
              <a:rPr lang="en-US" sz="1200" dirty="0" err="1">
                <a:latin typeface="+mn-lt"/>
              </a:rPr>
              <a:t>onderneemt</a:t>
            </a:r>
            <a:r>
              <a:rPr lang="en-US" sz="1200" dirty="0">
                <a:latin typeface="+mn-lt"/>
              </a:rPr>
              <a:t> </a:t>
            </a:r>
            <a:r>
              <a:rPr lang="en-US" sz="1200" dirty="0" err="1">
                <a:latin typeface="+mn-lt"/>
              </a:rPr>
              <a:t>hij</a:t>
            </a:r>
            <a:r>
              <a:rPr lang="en-US" sz="1200" dirty="0">
                <a:latin typeface="+mn-lt"/>
              </a:rPr>
              <a:t> </a:t>
            </a:r>
            <a:r>
              <a:rPr lang="en-US" sz="1200" dirty="0" err="1">
                <a:latin typeface="+mn-lt"/>
              </a:rPr>
              <a:t>volgende</a:t>
            </a:r>
            <a:r>
              <a:rPr lang="en-US" sz="1200" dirty="0">
                <a:latin typeface="+mn-lt"/>
              </a:rPr>
              <a:t> </a:t>
            </a:r>
            <a:r>
              <a:rPr lang="en-US" sz="1200" dirty="0" err="1">
                <a:latin typeface="+mn-lt"/>
              </a:rPr>
              <a:t>acties</a:t>
            </a:r>
            <a:r>
              <a:rPr lang="en-US" sz="1200" dirty="0">
                <a:latin typeface="+mn-lt"/>
              </a:rPr>
              <a:t>:</a:t>
            </a:r>
          </a:p>
          <a:p>
            <a:pPr algn="just"/>
            <a:endParaRPr lang="en-US" sz="1200" dirty="0">
              <a:latin typeface="+mn-lt"/>
            </a:endParaRPr>
          </a:p>
          <a:p>
            <a:pPr marL="285750" indent="-285750" algn="just">
              <a:buFontTx/>
              <a:buChar char="-"/>
            </a:pPr>
            <a:r>
              <a:rPr lang="en-US" sz="1200" dirty="0" err="1">
                <a:latin typeface="+mn-lt"/>
              </a:rPr>
              <a:t>hij</a:t>
            </a:r>
            <a:r>
              <a:rPr lang="en-US" sz="1200" dirty="0">
                <a:latin typeface="+mn-lt"/>
              </a:rPr>
              <a:t> </a:t>
            </a:r>
            <a:r>
              <a:rPr lang="en-US" sz="1200" dirty="0" err="1">
                <a:latin typeface="+mn-lt"/>
              </a:rPr>
              <a:t>vertoont</a:t>
            </a:r>
            <a:r>
              <a:rPr lang="en-US" sz="1200" dirty="0">
                <a:latin typeface="+mn-lt"/>
              </a:rPr>
              <a:t> </a:t>
            </a:r>
            <a:r>
              <a:rPr lang="en-US" sz="1200" b="1" dirty="0" err="1">
                <a:latin typeface="+mn-lt"/>
              </a:rPr>
              <a:t>zwaaiend</a:t>
            </a:r>
            <a:r>
              <a:rPr lang="en-US" sz="1200" b="1" dirty="0">
                <a:latin typeface="+mn-lt"/>
              </a:rPr>
              <a:t> </a:t>
            </a:r>
            <a:r>
              <a:rPr lang="en-US" sz="1200" b="1" dirty="0" err="1">
                <a:latin typeface="+mn-lt"/>
              </a:rPr>
              <a:t>een</a:t>
            </a:r>
            <a:r>
              <a:rPr lang="en-US" sz="1200" b="1" dirty="0">
                <a:latin typeface="+mn-lt"/>
              </a:rPr>
              <a:t> rood </a:t>
            </a:r>
            <a:r>
              <a:rPr lang="en-US" sz="1200" b="1" dirty="0" err="1">
                <a:latin typeface="+mn-lt"/>
              </a:rPr>
              <a:t>mobiel</a:t>
            </a:r>
            <a:r>
              <a:rPr lang="en-US" sz="1200" b="1" dirty="0">
                <a:latin typeface="+mn-lt"/>
              </a:rPr>
              <a:t> sein</a:t>
            </a:r>
            <a:r>
              <a:rPr lang="en-US" sz="1200" dirty="0">
                <a:latin typeface="+mn-lt"/>
              </a:rPr>
              <a:t>;</a:t>
            </a:r>
          </a:p>
          <a:p>
            <a:pPr marL="285750" indent="-285750" algn="just">
              <a:buFontTx/>
              <a:buChar char="-"/>
            </a:pPr>
            <a:endParaRPr lang="en-US" sz="1200" dirty="0">
              <a:latin typeface="+mn-lt"/>
            </a:endParaRPr>
          </a:p>
          <a:p>
            <a:pPr marL="285750" indent="-285750" algn="just">
              <a:buFontTx/>
              <a:buChar char="-"/>
            </a:pPr>
            <a:r>
              <a:rPr lang="en-US" sz="1200" dirty="0" err="1">
                <a:latin typeface="+mn-lt"/>
              </a:rPr>
              <a:t>hij</a:t>
            </a:r>
            <a:r>
              <a:rPr lang="en-US" sz="1200" dirty="0">
                <a:latin typeface="+mn-lt"/>
              </a:rPr>
              <a:t> </a:t>
            </a:r>
            <a:r>
              <a:rPr lang="en-US" sz="1200" dirty="0" err="1">
                <a:latin typeface="+mn-lt"/>
              </a:rPr>
              <a:t>loopt</a:t>
            </a:r>
            <a:r>
              <a:rPr lang="en-US" sz="1200" dirty="0">
                <a:latin typeface="+mn-lt"/>
              </a:rPr>
              <a:t> de </a:t>
            </a:r>
            <a:r>
              <a:rPr lang="en-US" sz="1200" dirty="0" err="1">
                <a:latin typeface="+mn-lt"/>
              </a:rPr>
              <a:t>beweging</a:t>
            </a:r>
            <a:r>
              <a:rPr lang="en-US" sz="1200" dirty="0">
                <a:latin typeface="+mn-lt"/>
              </a:rPr>
              <a:t> </a:t>
            </a:r>
            <a:r>
              <a:rPr lang="en-US" sz="1200" b="1" dirty="0" err="1">
                <a:latin typeface="+mn-lt"/>
              </a:rPr>
              <a:t>tegemoet</a:t>
            </a:r>
            <a:r>
              <a:rPr lang="en-US" sz="1200" dirty="0">
                <a:latin typeface="+mn-lt"/>
              </a:rPr>
              <a:t>;</a:t>
            </a:r>
          </a:p>
          <a:p>
            <a:pPr marL="285750" indent="-285750" algn="just">
              <a:buFontTx/>
              <a:buChar char="-"/>
            </a:pPr>
            <a:endParaRPr lang="en-US" sz="1200" dirty="0">
              <a:latin typeface="+mn-lt"/>
            </a:endParaRPr>
          </a:p>
          <a:p>
            <a:pPr marL="285750" indent="-285750" algn="just">
              <a:buFontTx/>
              <a:buChar char="-"/>
            </a:pPr>
            <a:r>
              <a:rPr lang="en-US" sz="1200" dirty="0" err="1">
                <a:latin typeface="+mn-lt"/>
              </a:rPr>
              <a:t>hij</a:t>
            </a:r>
            <a:r>
              <a:rPr lang="en-US" sz="1200" dirty="0">
                <a:latin typeface="+mn-lt"/>
              </a:rPr>
              <a:t> </a:t>
            </a:r>
            <a:r>
              <a:rPr lang="en-US" sz="1200" dirty="0" err="1">
                <a:latin typeface="+mn-lt"/>
              </a:rPr>
              <a:t>lokt</a:t>
            </a:r>
            <a:r>
              <a:rPr lang="en-US" sz="1200" dirty="0">
                <a:latin typeface="+mn-lt"/>
              </a:rPr>
              <a:t> </a:t>
            </a:r>
            <a:r>
              <a:rPr lang="en-US" sz="1200" dirty="0" err="1">
                <a:latin typeface="+mn-lt"/>
              </a:rPr>
              <a:t>een</a:t>
            </a:r>
            <a:r>
              <a:rPr lang="en-US" sz="1200" dirty="0">
                <a:latin typeface="+mn-lt"/>
              </a:rPr>
              <a:t> </a:t>
            </a:r>
            <a:r>
              <a:rPr lang="en-US" sz="1200" b="1" dirty="0" err="1">
                <a:latin typeface="+mn-lt"/>
              </a:rPr>
              <a:t>noodremming</a:t>
            </a:r>
            <a:r>
              <a:rPr lang="en-US" sz="1200" dirty="0">
                <a:latin typeface="+mn-lt"/>
              </a:rPr>
              <a:t> </a:t>
            </a:r>
            <a:r>
              <a:rPr lang="en-US" sz="1200" dirty="0" err="1">
                <a:latin typeface="+mn-lt"/>
              </a:rPr>
              <a:t>uit</a:t>
            </a:r>
            <a:r>
              <a:rPr lang="en-US" sz="1200" dirty="0">
                <a:latin typeface="+mn-lt"/>
              </a:rPr>
              <a:t>.</a:t>
            </a:r>
          </a:p>
          <a:p>
            <a:pPr marL="285750" indent="-285750" algn="just">
              <a:buFontTx/>
              <a:buChar char="-"/>
            </a:pPr>
            <a:endParaRPr lang="en-US" sz="1200" dirty="0">
              <a:latin typeface="+mn-lt"/>
            </a:endParaRPr>
          </a:p>
          <a:p>
            <a:pPr algn="just"/>
            <a:r>
              <a:rPr lang="en-US" sz="1200" dirty="0" err="1">
                <a:latin typeface="+mn-lt"/>
              </a:rPr>
              <a:t>Indien</a:t>
            </a:r>
            <a:r>
              <a:rPr lang="en-US" sz="1200" dirty="0">
                <a:latin typeface="+mn-lt"/>
              </a:rPr>
              <a:t> </a:t>
            </a:r>
            <a:r>
              <a:rPr lang="en-US" sz="1200" dirty="0" err="1">
                <a:latin typeface="+mn-lt"/>
              </a:rPr>
              <a:t>noodzakelijk</a:t>
            </a:r>
            <a:r>
              <a:rPr lang="en-US" sz="1200" dirty="0">
                <a:latin typeface="+mn-lt"/>
              </a:rPr>
              <a:t> </a:t>
            </a:r>
            <a:r>
              <a:rPr lang="en-US" sz="1200" dirty="0" err="1">
                <a:latin typeface="+mn-lt"/>
              </a:rPr>
              <a:t>herhaalt</a:t>
            </a:r>
            <a:r>
              <a:rPr lang="en-US" sz="1200">
                <a:latin typeface="+mn-lt"/>
              </a:rPr>
              <a:t> hij</a:t>
            </a:r>
            <a:r>
              <a:rPr lang="en-US" sz="1200" dirty="0">
                <a:latin typeface="+mn-lt"/>
              </a:rPr>
              <a:t> </a:t>
            </a:r>
            <a:r>
              <a:rPr lang="en-US" sz="1200" dirty="0" err="1">
                <a:latin typeface="+mn-lt"/>
              </a:rPr>
              <a:t>onmiddellijk</a:t>
            </a:r>
            <a:r>
              <a:rPr lang="en-US" sz="1200" dirty="0">
                <a:latin typeface="+mn-lt"/>
              </a:rPr>
              <a:t> het alarm.</a:t>
            </a:r>
          </a:p>
        </p:txBody>
      </p:sp>
      <p:sp>
        <p:nvSpPr>
          <p:cNvPr id="11" name="TextBox 10"/>
          <p:cNvSpPr txBox="1"/>
          <p:nvPr/>
        </p:nvSpPr>
        <p:spPr>
          <a:xfrm>
            <a:off x="2679288" y="552892"/>
            <a:ext cx="4525023" cy="261610"/>
          </a:xfrm>
          <a:prstGeom prst="rect">
            <a:avLst/>
          </a:prstGeom>
          <a:noFill/>
        </p:spPr>
        <p:txBody>
          <a:bodyPr wrap="square" rtlCol="0">
            <a:spAutoFit/>
          </a:bodyPr>
          <a:lstStyle/>
          <a:p>
            <a:r>
              <a:rPr lang="en-US" sz="1100" b="1" u="sng" dirty="0">
                <a:solidFill>
                  <a:schemeClr val="accent2"/>
                </a:solidFill>
              </a:rPr>
              <a:t>Context</a:t>
            </a:r>
            <a:endParaRPr lang="en-US" sz="1100" u="sng" dirty="0"/>
          </a:p>
        </p:txBody>
      </p:sp>
      <p:sp>
        <p:nvSpPr>
          <p:cNvPr id="12" name="Rounded Rectangle 122"/>
          <p:cNvSpPr>
            <a:spLocks noChangeArrowheads="1"/>
          </p:cNvSpPr>
          <p:nvPr/>
        </p:nvSpPr>
        <p:spPr bwMode="auto">
          <a:xfrm>
            <a:off x="1753538" y="3886324"/>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halthouden</a:t>
            </a:r>
          </a:p>
          <a:p>
            <a:pPr algn="ctr"/>
            <a:r>
              <a:rPr lang="nl-BE" sz="900" b="1" dirty="0">
                <a:latin typeface="+mn-lt"/>
              </a:rPr>
              <a:t>beweging</a:t>
            </a:r>
          </a:p>
        </p:txBody>
      </p:sp>
      <p:cxnSp>
        <p:nvCxnSpPr>
          <p:cNvPr id="13" name="Straight Arrow Connector 135"/>
          <p:cNvCxnSpPr>
            <a:cxnSpLocks noChangeShapeType="1"/>
          </p:cNvCxnSpPr>
          <p:nvPr/>
        </p:nvCxnSpPr>
        <p:spPr bwMode="auto">
          <a:xfrm>
            <a:off x="2079413" y="2910180"/>
            <a:ext cx="5985" cy="1004678"/>
          </a:xfrm>
          <a:prstGeom prst="straightConnector1">
            <a:avLst/>
          </a:prstGeom>
          <a:noFill/>
          <a:ln w="12700" algn="ctr">
            <a:solidFill>
              <a:schemeClr val="bg2"/>
            </a:solidFill>
            <a:prstDash val="dash"/>
            <a:round/>
            <a:headEnd/>
            <a:tailEnd type="none" w="med" len="med"/>
          </a:ln>
        </p:spPr>
      </p:cxnSp>
      <p:cxnSp>
        <p:nvCxnSpPr>
          <p:cNvPr id="14" name="Straight Connector 13"/>
          <p:cNvCxnSpPr/>
          <p:nvPr/>
        </p:nvCxnSpPr>
        <p:spPr bwMode="auto">
          <a:xfrm>
            <a:off x="2082139" y="3629522"/>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5" name="Straight Connector 14"/>
          <p:cNvCxnSpPr/>
          <p:nvPr/>
        </p:nvCxnSpPr>
        <p:spPr bwMode="auto">
          <a:xfrm>
            <a:off x="2082909" y="4348287"/>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6" name="Straight Arrow Connector 135"/>
          <p:cNvCxnSpPr>
            <a:cxnSpLocks noChangeShapeType="1"/>
          </p:cNvCxnSpPr>
          <p:nvPr/>
        </p:nvCxnSpPr>
        <p:spPr bwMode="auto">
          <a:xfrm flipH="1">
            <a:off x="2082405" y="4348286"/>
            <a:ext cx="0" cy="1002230"/>
          </a:xfrm>
          <a:prstGeom prst="straightConnector1">
            <a:avLst/>
          </a:prstGeom>
          <a:noFill/>
          <a:ln w="12700" algn="ctr">
            <a:solidFill>
              <a:schemeClr val="bg2"/>
            </a:solidFill>
            <a:prstDash val="dash"/>
            <a:round/>
            <a:headEnd/>
            <a:tailEnd type="none" w="med" len="med"/>
          </a:ln>
        </p:spPr>
      </p:cxnSp>
      <p:sp>
        <p:nvSpPr>
          <p:cNvPr id="17" name="Rounded Rectangle 122"/>
          <p:cNvSpPr>
            <a:spLocks noChangeArrowheads="1"/>
          </p:cNvSpPr>
          <p:nvPr/>
        </p:nvSpPr>
        <p:spPr bwMode="auto">
          <a:xfrm>
            <a:off x="1731569" y="5333572"/>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trein </a:t>
            </a:r>
          </a:p>
          <a:p>
            <a:pPr algn="ctr"/>
            <a:r>
              <a:rPr lang="nl-BE" sz="900" b="1" dirty="0">
                <a:latin typeface="+mn-lt"/>
              </a:rPr>
              <a:t>staat stil</a:t>
            </a:r>
          </a:p>
        </p:txBody>
      </p:sp>
      <p:cxnSp>
        <p:nvCxnSpPr>
          <p:cNvPr id="18" name="Straight Connector 17"/>
          <p:cNvCxnSpPr/>
          <p:nvPr/>
        </p:nvCxnSpPr>
        <p:spPr bwMode="auto">
          <a:xfrm>
            <a:off x="2088196" y="5076769"/>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19" name="Straight Connector 18"/>
          <p:cNvCxnSpPr/>
          <p:nvPr/>
        </p:nvCxnSpPr>
        <p:spPr bwMode="auto">
          <a:xfrm>
            <a:off x="2060940" y="5795535"/>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23" name="Rounded Rectangle 22"/>
          <p:cNvSpPr/>
          <p:nvPr/>
        </p:nvSpPr>
        <p:spPr bwMode="auto">
          <a:xfrm>
            <a:off x="8307982" y="4653136"/>
            <a:ext cx="2548058" cy="718765"/>
          </a:xfrm>
          <a:prstGeom prst="roundRect">
            <a:avLst/>
          </a:prstGeom>
          <a:noFill/>
          <a:ln w="12700" cap="flat" cmpd="sng" algn="ctr">
            <a:solidFill>
              <a:srgbClr val="FF33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400" dirty="0">
                <a:solidFill>
                  <a:srgbClr val="FF0000"/>
                </a:solidFill>
                <a:latin typeface="+mn-lt"/>
              </a:rPr>
              <a:t>De </a:t>
            </a:r>
            <a:r>
              <a:rPr lang="en-US" sz="1400" dirty="0" err="1">
                <a:solidFill>
                  <a:srgbClr val="FF0000"/>
                </a:solidFill>
                <a:latin typeface="+mn-lt"/>
              </a:rPr>
              <a:t>kijkuit</a:t>
            </a:r>
            <a:r>
              <a:rPr lang="en-US" sz="1400" dirty="0">
                <a:solidFill>
                  <a:srgbClr val="FF0000"/>
                </a:solidFill>
                <a:latin typeface="+mn-lt"/>
              </a:rPr>
              <a:t> </a:t>
            </a:r>
            <a:r>
              <a:rPr lang="en-US" sz="1400" dirty="0" err="1">
                <a:solidFill>
                  <a:srgbClr val="FF0000"/>
                </a:solidFill>
                <a:latin typeface="+mn-lt"/>
              </a:rPr>
              <a:t>blijft</a:t>
            </a:r>
            <a:r>
              <a:rPr lang="en-US" sz="1400" dirty="0">
                <a:solidFill>
                  <a:srgbClr val="FF0000"/>
                </a:solidFill>
                <a:latin typeface="+mn-lt"/>
              </a:rPr>
              <a:t> de rode </a:t>
            </a:r>
            <a:r>
              <a:rPr lang="en-US" sz="1400" dirty="0" err="1">
                <a:solidFill>
                  <a:srgbClr val="FF0000"/>
                </a:solidFill>
                <a:latin typeface="+mn-lt"/>
              </a:rPr>
              <a:t>vlag</a:t>
            </a:r>
            <a:r>
              <a:rPr lang="en-US" sz="1400" dirty="0">
                <a:solidFill>
                  <a:srgbClr val="FF0000"/>
                </a:solidFill>
                <a:latin typeface="+mn-lt"/>
              </a:rPr>
              <a:t> </a:t>
            </a:r>
            <a:r>
              <a:rPr lang="en-US" sz="1400" dirty="0" err="1">
                <a:solidFill>
                  <a:srgbClr val="FF0000"/>
                </a:solidFill>
                <a:latin typeface="+mn-lt"/>
              </a:rPr>
              <a:t>vertonen</a:t>
            </a:r>
            <a:r>
              <a:rPr lang="en-US" sz="1400" dirty="0">
                <a:solidFill>
                  <a:srgbClr val="FF0000"/>
                </a:solidFill>
                <a:latin typeface="+mn-lt"/>
              </a:rPr>
              <a:t> </a:t>
            </a:r>
            <a:r>
              <a:rPr lang="en-US" sz="1400" dirty="0" err="1">
                <a:solidFill>
                  <a:srgbClr val="FF0000"/>
                </a:solidFill>
                <a:latin typeface="+mn-lt"/>
              </a:rPr>
              <a:t>zolang</a:t>
            </a:r>
            <a:r>
              <a:rPr lang="en-US" sz="1400" dirty="0">
                <a:solidFill>
                  <a:srgbClr val="FF0000"/>
                </a:solidFill>
                <a:latin typeface="+mn-lt"/>
              </a:rPr>
              <a:t> het spoor </a:t>
            </a:r>
            <a:r>
              <a:rPr lang="en-US" sz="1400" dirty="0" err="1">
                <a:solidFill>
                  <a:srgbClr val="FF0000"/>
                </a:solidFill>
                <a:latin typeface="+mn-lt"/>
              </a:rPr>
              <a:t>niet</a:t>
            </a:r>
            <a:r>
              <a:rPr lang="en-US" sz="1400" dirty="0">
                <a:solidFill>
                  <a:srgbClr val="FF0000"/>
                </a:solidFill>
                <a:latin typeface="+mn-lt"/>
              </a:rPr>
              <a:t> is </a:t>
            </a:r>
            <a:r>
              <a:rPr lang="en-US" sz="1400" dirty="0" err="1">
                <a:solidFill>
                  <a:srgbClr val="FF0000"/>
                </a:solidFill>
                <a:latin typeface="+mn-lt"/>
              </a:rPr>
              <a:t>vrijgemaakt</a:t>
            </a:r>
            <a:r>
              <a:rPr lang="en-US" sz="1400" dirty="0">
                <a:solidFill>
                  <a:srgbClr val="FF0000"/>
                </a:solidFill>
                <a:latin typeface="+mn-lt"/>
              </a:rPr>
              <a:t>.</a:t>
            </a:r>
          </a:p>
        </p:txBody>
      </p:sp>
      <p:sp>
        <p:nvSpPr>
          <p:cNvPr id="25" name="TextBox 24"/>
          <p:cNvSpPr txBox="1"/>
          <p:nvPr/>
        </p:nvSpPr>
        <p:spPr>
          <a:xfrm>
            <a:off x="2711625" y="3062314"/>
            <a:ext cx="3300515" cy="261610"/>
          </a:xfrm>
          <a:prstGeom prst="rect">
            <a:avLst/>
          </a:prstGeom>
          <a:noFill/>
        </p:spPr>
        <p:txBody>
          <a:bodyPr wrap="square" rtlCol="0">
            <a:spAutoFit/>
          </a:bodyPr>
          <a:lstStyle/>
          <a:p>
            <a:r>
              <a:rPr lang="en-US" sz="1100" b="1" u="sng">
                <a:solidFill>
                  <a:schemeClr val="accent2"/>
                </a:solidFill>
              </a:rPr>
              <a:t>1. Beveiligingssysteem met één schildwacht</a:t>
            </a:r>
            <a:endParaRPr lang="en-US" sz="1100" u="sng"/>
          </a:p>
        </p:txBody>
      </p:sp>
      <p:sp>
        <p:nvSpPr>
          <p:cNvPr id="30" name="Title 1"/>
          <p:cNvSpPr txBox="1">
            <a:spLocks/>
          </p:cNvSpPr>
          <p:nvPr/>
        </p:nvSpPr>
        <p:spPr bwMode="auto">
          <a:xfrm>
            <a:off x="1298184" y="237541"/>
            <a:ext cx="8064500" cy="506413"/>
          </a:xfrm>
          <a:prstGeom prst="rect">
            <a:avLst/>
          </a:prstGeom>
          <a:noFill/>
          <a:ln w="9525">
            <a:noFill/>
            <a:miter lim="800000"/>
            <a:headEnd/>
            <a:tailEnd/>
          </a:ln>
          <a:effectLst/>
        </p:spPr>
        <p:txBody>
          <a:bodyPr lIns="0" tIns="0" rIns="0" bIns="0"/>
          <a:lstStyle/>
          <a:p>
            <a:pPr algn="l">
              <a:defRPr/>
            </a:pPr>
            <a:r>
              <a:rPr lang="en-US" sz="2000" b="1" kern="0" dirty="0" err="1">
                <a:solidFill>
                  <a:srgbClr val="0070C0"/>
                </a:solidFill>
                <a:latin typeface="+mj-lt"/>
                <a:ea typeface="+mj-ea"/>
                <a:cs typeface="+mj-cs"/>
              </a:rPr>
              <a:t>Geen</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vrijmaking</a:t>
            </a:r>
            <a:r>
              <a:rPr lang="en-US" sz="2000" b="1" kern="0" dirty="0">
                <a:solidFill>
                  <a:srgbClr val="0070C0"/>
                </a:solidFill>
                <a:latin typeface="+mj-lt"/>
                <a:ea typeface="+mj-ea"/>
                <a:cs typeface="+mj-cs"/>
              </a:rPr>
              <a:t> van de </a:t>
            </a:r>
            <a:r>
              <a:rPr lang="en-US" sz="2000" b="1" kern="0" dirty="0" err="1">
                <a:solidFill>
                  <a:srgbClr val="0070C0"/>
                </a:solidFill>
                <a:latin typeface="+mj-lt"/>
                <a:ea typeface="+mj-ea"/>
                <a:cs typeface="+mj-cs"/>
              </a:rPr>
              <a:t>sporen</a:t>
            </a:r>
            <a:endParaRPr lang="en-US" sz="2000" b="1" kern="0" dirty="0">
              <a:solidFill>
                <a:srgbClr val="0070C0"/>
              </a:solidFill>
              <a:latin typeface="+mj-lt"/>
              <a:ea typeface="+mj-ea"/>
              <a:cs typeface="+mj-cs"/>
            </a:endParaRPr>
          </a:p>
        </p:txBody>
      </p:sp>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86360" y="3051275"/>
            <a:ext cx="4366872" cy="1494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667310" y="4697798"/>
            <a:ext cx="4451679" cy="135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122"/>
          <p:cNvSpPr>
            <a:spLocks noChangeArrowheads="1"/>
          </p:cNvSpPr>
          <p:nvPr/>
        </p:nvSpPr>
        <p:spPr bwMode="auto">
          <a:xfrm>
            <a:off x="1753285" y="2377591"/>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geen vrijmaking van de sporen</a:t>
            </a:r>
          </a:p>
        </p:txBody>
      </p:sp>
      <p:cxnSp>
        <p:nvCxnSpPr>
          <p:cNvPr id="26" name="Straight Connector 25"/>
          <p:cNvCxnSpPr/>
          <p:nvPr/>
        </p:nvCxnSpPr>
        <p:spPr bwMode="auto">
          <a:xfrm>
            <a:off x="2081886" y="2120789"/>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7" name="Straight Connector 26"/>
          <p:cNvCxnSpPr/>
          <p:nvPr/>
        </p:nvCxnSpPr>
        <p:spPr bwMode="auto">
          <a:xfrm>
            <a:off x="2075901" y="2840869"/>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8" name="Straight Arrow Connector 135"/>
          <p:cNvCxnSpPr>
            <a:cxnSpLocks noChangeShapeType="1"/>
          </p:cNvCxnSpPr>
          <p:nvPr/>
        </p:nvCxnSpPr>
        <p:spPr bwMode="auto">
          <a:xfrm>
            <a:off x="2079220" y="1845003"/>
            <a:ext cx="1" cy="533987"/>
          </a:xfrm>
          <a:prstGeom prst="straightConnector1">
            <a:avLst/>
          </a:prstGeom>
          <a:noFill/>
          <a:ln w="12700" algn="ctr">
            <a:solidFill>
              <a:schemeClr val="bg2"/>
            </a:solidFill>
            <a:prstDash val="dash"/>
            <a:round/>
            <a:headEnd/>
            <a:tailEnd type="none" w="med" len="med"/>
          </a:ln>
        </p:spPr>
      </p:cxnSp>
      <p:pic>
        <p:nvPicPr>
          <p:cNvPr id="31" name="Picture 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74450" y="4737112"/>
            <a:ext cx="407378" cy="550811"/>
          </a:xfrm>
          <a:prstGeom prst="rect">
            <a:avLst/>
          </a:prstGeom>
          <a:noFill/>
          <a:ln w="9525">
            <a:noFill/>
            <a:miter lim="800000"/>
            <a:headEnd/>
            <a:tailEnd/>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0561" y="2971590"/>
            <a:ext cx="271603" cy="640579"/>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2257" y="4912937"/>
            <a:ext cx="224745" cy="530064"/>
          </a:xfrm>
          <a:prstGeom prst="rect">
            <a:avLst/>
          </a:prstGeom>
        </p:spPr>
      </p:pic>
      <p:pic>
        <p:nvPicPr>
          <p:cNvPr id="5" name="Picture 4"/>
          <p:cNvPicPr>
            <a:picLocks noChangeAspect="1"/>
          </p:cNvPicPr>
          <p:nvPr/>
        </p:nvPicPr>
        <p:blipFill>
          <a:blip r:embed="rId7"/>
          <a:stretch>
            <a:fillRect/>
          </a:stretch>
        </p:blipFill>
        <p:spPr>
          <a:xfrm>
            <a:off x="5423354" y="3503613"/>
            <a:ext cx="277596" cy="506612"/>
          </a:xfrm>
          <a:prstGeom prst="rect">
            <a:avLst/>
          </a:prstGeom>
        </p:spPr>
      </p:pic>
      <p:pic>
        <p:nvPicPr>
          <p:cNvPr id="6" name="Picture 5"/>
          <p:cNvPicPr>
            <a:picLocks noChangeAspect="1"/>
          </p:cNvPicPr>
          <p:nvPr/>
        </p:nvPicPr>
        <p:blipFill>
          <a:blip r:embed="rId7"/>
          <a:stretch>
            <a:fillRect/>
          </a:stretch>
        </p:blipFill>
        <p:spPr>
          <a:xfrm>
            <a:off x="5516152" y="5066134"/>
            <a:ext cx="204404" cy="373038"/>
          </a:xfrm>
          <a:prstGeom prst="rect">
            <a:avLst/>
          </a:prstGeom>
        </p:spPr>
      </p:pic>
      <p:pic>
        <p:nvPicPr>
          <p:cNvPr id="29" name="Picture 28">
            <a:extLst>
              <a:ext uri="{FF2B5EF4-FFF2-40B4-BE49-F238E27FC236}">
                <a16:creationId xmlns:a16="http://schemas.microsoft.com/office/drawing/2014/main" id="{02DD9207-F84F-471A-B1DD-CC8665B012D0}"/>
              </a:ext>
            </a:extLst>
          </p:cNvPr>
          <p:cNvPicPr>
            <a:picLocks noChangeAspect="1"/>
          </p:cNvPicPr>
          <p:nvPr/>
        </p:nvPicPr>
        <p:blipFill>
          <a:blip r:embed="rId8"/>
          <a:stretch>
            <a:fillRect/>
          </a:stretch>
        </p:blipFill>
        <p:spPr>
          <a:xfrm>
            <a:off x="2132457" y="6047947"/>
            <a:ext cx="231668" cy="323116"/>
          </a:xfrm>
          <a:prstGeom prst="rect">
            <a:avLst/>
          </a:prstGeom>
        </p:spPr>
      </p:pic>
    </p:spTree>
    <p:extLst>
      <p:ext uri="{BB962C8B-B14F-4D97-AF65-F5344CB8AC3E}">
        <p14:creationId xmlns:p14="http://schemas.microsoft.com/office/powerpoint/2010/main" val="1615629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209C79-02E4-440D-9D4B-75383CA79BC1}"/>
              </a:ext>
            </a:extLst>
          </p:cNvPr>
          <p:cNvPicPr>
            <a:picLocks noChangeAspect="1"/>
          </p:cNvPicPr>
          <p:nvPr/>
        </p:nvPicPr>
        <p:blipFill>
          <a:blip r:embed="rId2"/>
          <a:stretch>
            <a:fillRect/>
          </a:stretch>
        </p:blipFill>
        <p:spPr>
          <a:xfrm>
            <a:off x="2047342" y="5858850"/>
            <a:ext cx="67062" cy="695004"/>
          </a:xfrm>
          <a:prstGeom prst="rect">
            <a:avLst/>
          </a:prstGeom>
        </p:spPr>
      </p:pic>
      <p:sp>
        <p:nvSpPr>
          <p:cNvPr id="18" name="Rounded Rectangle 122"/>
          <p:cNvSpPr>
            <a:spLocks noChangeArrowheads="1"/>
          </p:cNvSpPr>
          <p:nvPr/>
        </p:nvSpPr>
        <p:spPr bwMode="auto">
          <a:xfrm>
            <a:off x="1740469" y="3663853"/>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verderzetten</a:t>
            </a:r>
          </a:p>
          <a:p>
            <a:pPr algn="ctr"/>
            <a:r>
              <a:rPr lang="nl-BE" sz="900" b="1" dirty="0">
                <a:latin typeface="+mn-lt"/>
              </a:rPr>
              <a:t>v/d beweging</a:t>
            </a:r>
          </a:p>
        </p:txBody>
      </p:sp>
      <p:cxnSp>
        <p:nvCxnSpPr>
          <p:cNvPr id="19" name="Straight Arrow Connector 135"/>
          <p:cNvCxnSpPr>
            <a:cxnSpLocks noChangeShapeType="1"/>
          </p:cNvCxnSpPr>
          <p:nvPr/>
        </p:nvCxnSpPr>
        <p:spPr bwMode="auto">
          <a:xfrm>
            <a:off x="2088399" y="1699494"/>
            <a:ext cx="2908" cy="690956"/>
          </a:xfrm>
          <a:prstGeom prst="straightConnector1">
            <a:avLst/>
          </a:prstGeom>
          <a:noFill/>
          <a:ln w="12700" algn="ctr">
            <a:solidFill>
              <a:schemeClr val="bg2"/>
            </a:solidFill>
            <a:prstDash val="dash"/>
            <a:round/>
            <a:headEnd/>
            <a:tailEnd type="none" w="med" len="med"/>
          </a:ln>
        </p:spPr>
      </p:cxnSp>
      <p:cxnSp>
        <p:nvCxnSpPr>
          <p:cNvPr id="20" name="Straight Connector 19"/>
          <p:cNvCxnSpPr/>
          <p:nvPr/>
        </p:nvCxnSpPr>
        <p:spPr bwMode="auto">
          <a:xfrm>
            <a:off x="2091307" y="2148341"/>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1" name="Straight Connector 20"/>
          <p:cNvCxnSpPr/>
          <p:nvPr/>
        </p:nvCxnSpPr>
        <p:spPr bwMode="auto">
          <a:xfrm>
            <a:off x="2074064" y="4125815"/>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2" name="Straight Arrow Connector 135"/>
          <p:cNvCxnSpPr>
            <a:cxnSpLocks noChangeShapeType="1"/>
          </p:cNvCxnSpPr>
          <p:nvPr/>
        </p:nvCxnSpPr>
        <p:spPr bwMode="auto">
          <a:xfrm flipH="1">
            <a:off x="2070903" y="4203362"/>
            <a:ext cx="0" cy="1002230"/>
          </a:xfrm>
          <a:prstGeom prst="straightConnector1">
            <a:avLst/>
          </a:prstGeom>
          <a:noFill/>
          <a:ln w="12700" algn="ctr">
            <a:solidFill>
              <a:schemeClr val="bg2"/>
            </a:solidFill>
            <a:prstDash val="dash"/>
            <a:round/>
            <a:headEnd/>
            <a:tailEnd type="none" w="med" len="med"/>
          </a:ln>
        </p:spPr>
      </p:cxnSp>
      <p:sp>
        <p:nvSpPr>
          <p:cNvPr id="23" name="Rounded Rectangle 122"/>
          <p:cNvSpPr>
            <a:spLocks noChangeArrowheads="1"/>
          </p:cNvSpPr>
          <p:nvPr/>
        </p:nvSpPr>
        <p:spPr bwMode="auto">
          <a:xfrm>
            <a:off x="1753537" y="5367755"/>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onderling overleg</a:t>
            </a:r>
          </a:p>
        </p:txBody>
      </p:sp>
      <p:cxnSp>
        <p:nvCxnSpPr>
          <p:cNvPr id="24" name="Straight Connector 23"/>
          <p:cNvCxnSpPr/>
          <p:nvPr/>
        </p:nvCxnSpPr>
        <p:spPr bwMode="auto">
          <a:xfrm>
            <a:off x="2074064" y="5110952"/>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25" name="Straight Connector 24"/>
          <p:cNvCxnSpPr/>
          <p:nvPr/>
        </p:nvCxnSpPr>
        <p:spPr bwMode="auto">
          <a:xfrm>
            <a:off x="2067892" y="5836493"/>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09321" y="3036975"/>
            <a:ext cx="5510708" cy="1667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ounded Rectangle 122"/>
          <p:cNvSpPr>
            <a:spLocks noChangeArrowheads="1"/>
          </p:cNvSpPr>
          <p:nvPr/>
        </p:nvSpPr>
        <p:spPr bwMode="auto">
          <a:xfrm>
            <a:off x="1755027" y="1237531"/>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sporen zijn vrijgemaakt</a:t>
            </a:r>
          </a:p>
        </p:txBody>
      </p:sp>
      <p:cxnSp>
        <p:nvCxnSpPr>
          <p:cNvPr id="33" name="Straight Connector 32"/>
          <p:cNvCxnSpPr/>
          <p:nvPr/>
        </p:nvCxnSpPr>
        <p:spPr bwMode="auto">
          <a:xfrm>
            <a:off x="2083628" y="980729"/>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36" name="Straight Connector 35"/>
          <p:cNvCxnSpPr/>
          <p:nvPr/>
        </p:nvCxnSpPr>
        <p:spPr bwMode="auto">
          <a:xfrm>
            <a:off x="2085946" y="1699494"/>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38" name="Rectangle 245"/>
          <p:cNvSpPr>
            <a:spLocks noChangeArrowheads="1"/>
          </p:cNvSpPr>
          <p:nvPr/>
        </p:nvSpPr>
        <p:spPr bwMode="auto">
          <a:xfrm>
            <a:off x="5630515" y="5733256"/>
            <a:ext cx="5327650" cy="503237"/>
          </a:xfrm>
          <a:prstGeom prst="roundRect">
            <a:avLst/>
          </a:prstGeom>
          <a:noFill/>
          <a:ln w="12700" cap="flat" cmpd="sng" algn="ctr">
            <a:solidFill>
              <a:srgbClr val="0070C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Overleg tussen de kijkuit en de bedienden over wat er gebeurde en bepalen van de oorzaken van het gebeuren.</a:t>
            </a:r>
          </a:p>
        </p:txBody>
      </p:sp>
      <p:grpSp>
        <p:nvGrpSpPr>
          <p:cNvPr id="7" name="Group 6"/>
          <p:cNvGrpSpPr/>
          <p:nvPr/>
        </p:nvGrpSpPr>
        <p:grpSpPr>
          <a:xfrm>
            <a:off x="2797766" y="44624"/>
            <a:ext cx="4666387" cy="1846570"/>
            <a:chOff x="1273765" y="548680"/>
            <a:chExt cx="4666387" cy="1846570"/>
          </a:xfrm>
        </p:grpSpPr>
        <p:pic>
          <p:nvPicPr>
            <p:cNvPr id="3074" name="Picture 2"/>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73765" y="548680"/>
              <a:ext cx="4666387" cy="184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267744" y="548680"/>
              <a:ext cx="2592288" cy="360040"/>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sp>
        <p:nvSpPr>
          <p:cNvPr id="39" name="Rounded Rectangle 38"/>
          <p:cNvSpPr/>
          <p:nvPr/>
        </p:nvSpPr>
        <p:spPr bwMode="auto">
          <a:xfrm>
            <a:off x="8041158" y="1055426"/>
            <a:ext cx="3383434" cy="718765"/>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400" dirty="0">
                <a:solidFill>
                  <a:srgbClr val="FF0000"/>
                </a:solidFill>
                <a:latin typeface="+mn-lt"/>
              </a:rPr>
              <a:t>De </a:t>
            </a:r>
            <a:r>
              <a:rPr lang="en-US" sz="1400" dirty="0" err="1">
                <a:solidFill>
                  <a:srgbClr val="FF0000"/>
                </a:solidFill>
                <a:latin typeface="+mn-lt"/>
              </a:rPr>
              <a:t>kijkuit</a:t>
            </a:r>
            <a:r>
              <a:rPr lang="en-US" sz="1400" dirty="0">
                <a:solidFill>
                  <a:srgbClr val="FF0000"/>
                </a:solidFill>
                <a:latin typeface="+mn-lt"/>
              </a:rPr>
              <a:t> </a:t>
            </a:r>
            <a:r>
              <a:rPr lang="en-US" sz="1400" dirty="0" err="1">
                <a:solidFill>
                  <a:srgbClr val="FF0000"/>
                </a:solidFill>
                <a:latin typeface="+mn-lt"/>
              </a:rPr>
              <a:t>blijft</a:t>
            </a:r>
            <a:r>
              <a:rPr lang="en-US" sz="1400" dirty="0">
                <a:solidFill>
                  <a:srgbClr val="FF0000"/>
                </a:solidFill>
                <a:latin typeface="+mn-lt"/>
              </a:rPr>
              <a:t> de rode </a:t>
            </a:r>
            <a:r>
              <a:rPr lang="en-US" sz="1400" dirty="0" err="1">
                <a:solidFill>
                  <a:srgbClr val="FF0000"/>
                </a:solidFill>
                <a:latin typeface="+mn-lt"/>
              </a:rPr>
              <a:t>vlag</a:t>
            </a:r>
            <a:r>
              <a:rPr lang="en-US" sz="1400" dirty="0">
                <a:solidFill>
                  <a:srgbClr val="FF0000"/>
                </a:solidFill>
                <a:latin typeface="+mn-lt"/>
              </a:rPr>
              <a:t> </a:t>
            </a:r>
            <a:r>
              <a:rPr lang="en-US" sz="1400" dirty="0" err="1">
                <a:solidFill>
                  <a:srgbClr val="FF0000"/>
                </a:solidFill>
                <a:latin typeface="+mn-lt"/>
              </a:rPr>
              <a:t>vertonen</a:t>
            </a:r>
            <a:r>
              <a:rPr lang="en-US" sz="1400" dirty="0">
                <a:solidFill>
                  <a:srgbClr val="FF0000"/>
                </a:solidFill>
                <a:latin typeface="+mn-lt"/>
              </a:rPr>
              <a:t> </a:t>
            </a:r>
            <a:r>
              <a:rPr lang="en-US" sz="1400" dirty="0" err="1">
                <a:solidFill>
                  <a:srgbClr val="FF0000"/>
                </a:solidFill>
                <a:latin typeface="+mn-lt"/>
              </a:rPr>
              <a:t>zolang</a:t>
            </a:r>
            <a:r>
              <a:rPr lang="en-US" sz="1400" dirty="0">
                <a:solidFill>
                  <a:srgbClr val="FF0000"/>
                </a:solidFill>
                <a:latin typeface="+mn-lt"/>
              </a:rPr>
              <a:t> het spoor </a:t>
            </a:r>
            <a:r>
              <a:rPr lang="en-US" sz="1400" dirty="0" err="1">
                <a:solidFill>
                  <a:srgbClr val="FF0000"/>
                </a:solidFill>
                <a:latin typeface="+mn-lt"/>
              </a:rPr>
              <a:t>niet</a:t>
            </a:r>
            <a:r>
              <a:rPr lang="en-US" sz="1400" dirty="0">
                <a:solidFill>
                  <a:srgbClr val="FF0000"/>
                </a:solidFill>
                <a:latin typeface="+mn-lt"/>
              </a:rPr>
              <a:t> is </a:t>
            </a:r>
            <a:r>
              <a:rPr lang="en-US" sz="1400" dirty="0" err="1">
                <a:solidFill>
                  <a:srgbClr val="FF0000"/>
                </a:solidFill>
                <a:latin typeface="+mn-lt"/>
              </a:rPr>
              <a:t>vrijgemaakt</a:t>
            </a:r>
            <a:r>
              <a:rPr lang="en-US" sz="1400" dirty="0">
                <a:solidFill>
                  <a:srgbClr val="FF0000"/>
                </a:solidFill>
                <a:latin typeface="+mn-lt"/>
              </a:rPr>
              <a:t>.</a:t>
            </a:r>
          </a:p>
        </p:txBody>
      </p:sp>
      <p:pic>
        <p:nvPicPr>
          <p:cNvPr id="40" name="Picture 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8966" y="750880"/>
            <a:ext cx="407378" cy="550811"/>
          </a:xfrm>
          <a:prstGeom prst="rect">
            <a:avLst/>
          </a:prstGeom>
          <a:noFill/>
          <a:ln w="9525">
            <a:noFill/>
            <a:miter lim="800000"/>
            <a:headEnd/>
            <a:tailEnd/>
          </a:ln>
        </p:spPr>
      </p:pic>
      <p:cxnSp>
        <p:nvCxnSpPr>
          <p:cNvPr id="41" name="Straight Arrow Connector 135"/>
          <p:cNvCxnSpPr>
            <a:cxnSpLocks noChangeShapeType="1"/>
          </p:cNvCxnSpPr>
          <p:nvPr/>
        </p:nvCxnSpPr>
        <p:spPr bwMode="auto">
          <a:xfrm>
            <a:off x="2080392" y="662681"/>
            <a:ext cx="963" cy="550811"/>
          </a:xfrm>
          <a:prstGeom prst="straightConnector1">
            <a:avLst/>
          </a:prstGeom>
          <a:noFill/>
          <a:ln w="12700" algn="ctr">
            <a:solidFill>
              <a:schemeClr val="bg2"/>
            </a:solidFill>
            <a:prstDash val="dash"/>
            <a:round/>
            <a:headEnd/>
            <a:tailEnd type="none" w="med" len="med"/>
          </a:ln>
        </p:spPr>
      </p:cxnSp>
      <p:sp>
        <p:nvSpPr>
          <p:cNvPr id="28" name="Text Placeholder 1"/>
          <p:cNvSpPr>
            <a:spLocks noGrp="1"/>
          </p:cNvSpPr>
          <p:nvPr>
            <p:ph type="body" sz="quarter" idx="18"/>
          </p:nvPr>
        </p:nvSpPr>
        <p:spPr>
          <a:xfrm>
            <a:off x="9912424" y="248624"/>
            <a:ext cx="1912823" cy="360363"/>
          </a:xfrm>
        </p:spPr>
        <p:txBody>
          <a:bodyPr/>
          <a:lstStyle/>
          <a:p>
            <a:r>
              <a:rPr lang="en-GB" dirty="0"/>
              <a:t>2. </a:t>
            </a:r>
            <a:r>
              <a:rPr lang="en-GB" dirty="0" err="1"/>
              <a:t>Incidenten</a:t>
            </a:r>
            <a:endParaRPr lang="en-GB" dirty="0"/>
          </a:p>
          <a:p>
            <a:r>
              <a:rPr lang="en-GB" dirty="0"/>
              <a:t>2.1 </a:t>
            </a:r>
            <a:r>
              <a:rPr lang="en-GB" dirty="0" err="1"/>
              <a:t>Geen</a:t>
            </a:r>
            <a:r>
              <a:rPr lang="en-GB" dirty="0"/>
              <a:t> </a:t>
            </a:r>
            <a:r>
              <a:rPr lang="en-GB" dirty="0" err="1"/>
              <a:t>vrijmaking</a:t>
            </a:r>
            <a:r>
              <a:rPr lang="en-GB" dirty="0"/>
              <a:t> van de </a:t>
            </a:r>
            <a:r>
              <a:rPr lang="en-GB" dirty="0" err="1"/>
              <a:t>sporen</a:t>
            </a:r>
            <a:endParaRPr lang="en-GB"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6845" y="713292"/>
            <a:ext cx="244550" cy="576776"/>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8560" y="739257"/>
            <a:ext cx="372423" cy="55081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6227" y="831271"/>
            <a:ext cx="294247" cy="44457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2391" y="4821605"/>
            <a:ext cx="2819564" cy="2016224"/>
          </a:xfrm>
          <a:prstGeom prst="rect">
            <a:avLst/>
          </a:prstGeom>
        </p:spPr>
      </p:pic>
      <p:pic>
        <p:nvPicPr>
          <p:cNvPr id="6" name="Picture 5"/>
          <p:cNvPicPr>
            <a:picLocks noChangeAspect="1"/>
          </p:cNvPicPr>
          <p:nvPr/>
        </p:nvPicPr>
        <p:blipFill>
          <a:blip r:embed="rId10"/>
          <a:stretch>
            <a:fillRect/>
          </a:stretch>
        </p:blipFill>
        <p:spPr>
          <a:xfrm>
            <a:off x="3580845" y="2062488"/>
            <a:ext cx="2786920" cy="830321"/>
          </a:xfrm>
          <a:prstGeom prst="rect">
            <a:avLst/>
          </a:prstGeom>
        </p:spPr>
      </p:pic>
      <p:sp>
        <p:nvSpPr>
          <p:cNvPr id="30" name="Rounded Rectangle 29"/>
          <p:cNvSpPr/>
          <p:nvPr/>
        </p:nvSpPr>
        <p:spPr bwMode="auto">
          <a:xfrm>
            <a:off x="8041151" y="2124251"/>
            <a:ext cx="3383433" cy="1155112"/>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400" dirty="0">
                <a:solidFill>
                  <a:srgbClr val="FF0000"/>
                </a:solidFill>
                <a:latin typeface="+mn-lt"/>
              </a:rPr>
              <a:t>De </a:t>
            </a:r>
            <a:r>
              <a:rPr lang="en-US" sz="1400" dirty="0" err="1">
                <a:solidFill>
                  <a:srgbClr val="FF0000"/>
                </a:solidFill>
                <a:latin typeface="+mn-lt"/>
              </a:rPr>
              <a:t>kijkuit</a:t>
            </a:r>
            <a:r>
              <a:rPr lang="en-US" sz="1400" dirty="0">
                <a:solidFill>
                  <a:srgbClr val="FF0000"/>
                </a:solidFill>
                <a:latin typeface="+mn-lt"/>
              </a:rPr>
              <a:t> </a:t>
            </a:r>
            <a:r>
              <a:rPr lang="en-US" sz="1400" dirty="0" err="1">
                <a:solidFill>
                  <a:srgbClr val="FF0000"/>
                </a:solidFill>
                <a:latin typeface="+mn-lt"/>
              </a:rPr>
              <a:t>aannemer</a:t>
            </a:r>
            <a:r>
              <a:rPr lang="en-US" sz="1400" dirty="0">
                <a:solidFill>
                  <a:srgbClr val="FF0000"/>
                </a:solidFill>
                <a:latin typeface="+mn-lt"/>
              </a:rPr>
              <a:t> of </a:t>
            </a:r>
            <a:r>
              <a:rPr lang="en-US" sz="1400" dirty="0" err="1">
                <a:solidFill>
                  <a:srgbClr val="FF0000"/>
                </a:solidFill>
                <a:latin typeface="+mn-lt"/>
              </a:rPr>
              <a:t>Leider</a:t>
            </a:r>
            <a:r>
              <a:rPr lang="en-US" sz="1400" dirty="0">
                <a:solidFill>
                  <a:srgbClr val="FF0000"/>
                </a:solidFill>
                <a:latin typeface="+mn-lt"/>
              </a:rPr>
              <a:t> van het </a:t>
            </a:r>
            <a:r>
              <a:rPr lang="en-US" sz="1400" dirty="0" err="1">
                <a:solidFill>
                  <a:srgbClr val="FF0000"/>
                </a:solidFill>
                <a:latin typeface="+mn-lt"/>
              </a:rPr>
              <a:t>Werk</a:t>
            </a:r>
            <a:r>
              <a:rPr lang="en-US" sz="1400" dirty="0">
                <a:solidFill>
                  <a:srgbClr val="FF0000"/>
                </a:solidFill>
                <a:latin typeface="+mn-lt"/>
              </a:rPr>
              <a:t> </a:t>
            </a:r>
            <a:r>
              <a:rPr lang="en-US" sz="1400" dirty="0" err="1">
                <a:solidFill>
                  <a:srgbClr val="FF0000"/>
                </a:solidFill>
                <a:latin typeface="+mn-lt"/>
              </a:rPr>
              <a:t>aannemer</a:t>
            </a:r>
            <a:r>
              <a:rPr lang="en-US" sz="1400" dirty="0">
                <a:solidFill>
                  <a:srgbClr val="FF0000"/>
                </a:solidFill>
                <a:latin typeface="+mn-lt"/>
              </a:rPr>
              <a:t> </a:t>
            </a:r>
            <a:r>
              <a:rPr lang="en-US" sz="1400" dirty="0" err="1">
                <a:solidFill>
                  <a:srgbClr val="FF0000"/>
                </a:solidFill>
                <a:latin typeface="+mn-lt"/>
              </a:rPr>
              <a:t>neemt</a:t>
            </a:r>
            <a:r>
              <a:rPr lang="en-US" sz="1400" dirty="0">
                <a:solidFill>
                  <a:srgbClr val="FF0000"/>
                </a:solidFill>
                <a:latin typeface="+mn-lt"/>
              </a:rPr>
              <a:t> contact op met </a:t>
            </a:r>
            <a:r>
              <a:rPr lang="en-US" sz="1400" dirty="0" err="1">
                <a:solidFill>
                  <a:srgbClr val="FF0000"/>
                </a:solidFill>
                <a:latin typeface="+mn-lt"/>
              </a:rPr>
              <a:t>Leider</a:t>
            </a:r>
            <a:r>
              <a:rPr lang="en-US" sz="1400" dirty="0">
                <a:solidFill>
                  <a:srgbClr val="FF0000"/>
                </a:solidFill>
                <a:latin typeface="+mn-lt"/>
              </a:rPr>
              <a:t> van het </a:t>
            </a:r>
            <a:r>
              <a:rPr lang="en-US" sz="1400" dirty="0" err="1">
                <a:solidFill>
                  <a:srgbClr val="FF0000"/>
                </a:solidFill>
                <a:latin typeface="+mn-lt"/>
              </a:rPr>
              <a:t>Werk</a:t>
            </a:r>
            <a:r>
              <a:rPr lang="en-US" sz="1400" dirty="0">
                <a:solidFill>
                  <a:srgbClr val="FF0000"/>
                </a:solidFill>
                <a:latin typeface="+mn-lt"/>
              </a:rPr>
              <a:t> Infrabel of </a:t>
            </a:r>
            <a:r>
              <a:rPr lang="en-US" sz="1400" dirty="0" err="1">
                <a:solidFill>
                  <a:srgbClr val="FF0000"/>
                </a:solidFill>
                <a:latin typeface="+mn-lt"/>
              </a:rPr>
              <a:t>zijn</a:t>
            </a:r>
            <a:r>
              <a:rPr lang="en-US" sz="1400" dirty="0">
                <a:solidFill>
                  <a:srgbClr val="FF0000"/>
                </a:solidFill>
                <a:latin typeface="+mn-lt"/>
              </a:rPr>
              <a:t> </a:t>
            </a:r>
            <a:r>
              <a:rPr lang="en-US" sz="1400" dirty="0" err="1">
                <a:solidFill>
                  <a:srgbClr val="FF0000"/>
                </a:solidFill>
                <a:latin typeface="+mn-lt"/>
              </a:rPr>
              <a:t>contactpersoon</a:t>
            </a:r>
            <a:r>
              <a:rPr lang="en-US" sz="1400" dirty="0">
                <a:solidFill>
                  <a:srgbClr val="FF0000"/>
                </a:solidFill>
                <a:latin typeface="+mn-lt"/>
              </a:rPr>
              <a:t> van Infrabel</a:t>
            </a:r>
          </a:p>
        </p:txBody>
      </p:sp>
      <p:pic>
        <p:nvPicPr>
          <p:cNvPr id="8" name="Picture 7"/>
          <p:cNvPicPr>
            <a:picLocks noChangeAspect="1"/>
          </p:cNvPicPr>
          <p:nvPr/>
        </p:nvPicPr>
        <p:blipFill>
          <a:blip r:embed="rId11"/>
          <a:stretch>
            <a:fillRect/>
          </a:stretch>
        </p:blipFill>
        <p:spPr>
          <a:xfrm>
            <a:off x="4546102" y="3065534"/>
            <a:ext cx="685802" cy="292794"/>
          </a:xfrm>
          <a:prstGeom prst="rect">
            <a:avLst/>
          </a:prstGeom>
        </p:spPr>
      </p:pic>
      <p:pic>
        <p:nvPicPr>
          <p:cNvPr id="9" name="Picture 8"/>
          <p:cNvPicPr>
            <a:picLocks noChangeAspect="1"/>
          </p:cNvPicPr>
          <p:nvPr/>
        </p:nvPicPr>
        <p:blipFill>
          <a:blip r:embed="rId12"/>
          <a:stretch>
            <a:fillRect/>
          </a:stretch>
        </p:blipFill>
        <p:spPr>
          <a:xfrm>
            <a:off x="6507393" y="3462077"/>
            <a:ext cx="255883" cy="599140"/>
          </a:xfrm>
          <a:prstGeom prst="rect">
            <a:avLst/>
          </a:prstGeom>
        </p:spPr>
      </p:pic>
      <p:pic>
        <p:nvPicPr>
          <p:cNvPr id="10" name="Picture 9"/>
          <p:cNvPicPr>
            <a:picLocks noChangeAspect="1"/>
          </p:cNvPicPr>
          <p:nvPr/>
        </p:nvPicPr>
        <p:blipFill>
          <a:blip r:embed="rId13"/>
          <a:stretch>
            <a:fillRect/>
          </a:stretch>
        </p:blipFill>
        <p:spPr>
          <a:xfrm>
            <a:off x="5948534" y="763947"/>
            <a:ext cx="274344" cy="506012"/>
          </a:xfrm>
          <a:prstGeom prst="rect">
            <a:avLst/>
          </a:prstGeom>
        </p:spPr>
      </p:pic>
      <p:sp>
        <p:nvSpPr>
          <p:cNvPr id="11" name="Rectangle 10"/>
          <p:cNvSpPr/>
          <p:nvPr/>
        </p:nvSpPr>
        <p:spPr>
          <a:xfrm>
            <a:off x="5806287" y="1088925"/>
            <a:ext cx="139974" cy="18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4"/>
          <a:stretch>
            <a:fillRect/>
          </a:stretch>
        </p:blipFill>
        <p:spPr>
          <a:xfrm flipH="1">
            <a:off x="7134061" y="3496239"/>
            <a:ext cx="365446" cy="522175"/>
          </a:xfrm>
          <a:prstGeom prst="rect">
            <a:avLst/>
          </a:prstGeom>
        </p:spPr>
      </p:pic>
      <p:pic>
        <p:nvPicPr>
          <p:cNvPr id="13" name="Picture 12"/>
          <p:cNvPicPr>
            <a:picLocks noChangeAspect="1"/>
          </p:cNvPicPr>
          <p:nvPr/>
        </p:nvPicPr>
        <p:blipFill>
          <a:blip r:embed="rId14"/>
          <a:stretch>
            <a:fillRect/>
          </a:stretch>
        </p:blipFill>
        <p:spPr>
          <a:xfrm>
            <a:off x="6767902" y="3462077"/>
            <a:ext cx="396363" cy="590500"/>
          </a:xfrm>
          <a:prstGeom prst="rect">
            <a:avLst/>
          </a:prstGeom>
        </p:spPr>
      </p:pic>
      <p:sp>
        <p:nvSpPr>
          <p:cNvPr id="35" name="Rounded Rectangle 122"/>
          <p:cNvSpPr>
            <a:spLocks noChangeArrowheads="1"/>
          </p:cNvSpPr>
          <p:nvPr/>
        </p:nvSpPr>
        <p:spPr bwMode="auto">
          <a:xfrm>
            <a:off x="1783564" y="2395251"/>
            <a:ext cx="701675" cy="461962"/>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900" b="1" dirty="0">
                <a:latin typeface="+mn-lt"/>
              </a:rPr>
              <a:t>Oproep bediende Infrabel</a:t>
            </a:r>
          </a:p>
        </p:txBody>
      </p:sp>
      <p:cxnSp>
        <p:nvCxnSpPr>
          <p:cNvPr id="42" name="Straight Arrow Connector 135"/>
          <p:cNvCxnSpPr>
            <a:cxnSpLocks noChangeShapeType="1"/>
          </p:cNvCxnSpPr>
          <p:nvPr/>
        </p:nvCxnSpPr>
        <p:spPr bwMode="auto">
          <a:xfrm flipH="1">
            <a:off x="2106253" y="2857213"/>
            <a:ext cx="0" cy="1002230"/>
          </a:xfrm>
          <a:prstGeom prst="straightConnector1">
            <a:avLst/>
          </a:prstGeom>
          <a:noFill/>
          <a:ln w="12700" algn="ctr">
            <a:solidFill>
              <a:schemeClr val="bg2"/>
            </a:solidFill>
            <a:prstDash val="dash"/>
            <a:round/>
            <a:headEnd/>
            <a:tailEnd type="none" w="med" len="med"/>
          </a:ln>
        </p:spPr>
      </p:cxnSp>
      <p:cxnSp>
        <p:nvCxnSpPr>
          <p:cNvPr id="43" name="Straight Connector 42"/>
          <p:cNvCxnSpPr/>
          <p:nvPr/>
        </p:nvCxnSpPr>
        <p:spPr bwMode="auto">
          <a:xfrm>
            <a:off x="2104374" y="2857213"/>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44" name="Straight Connector 43"/>
          <p:cNvCxnSpPr/>
          <p:nvPr/>
        </p:nvCxnSpPr>
        <p:spPr bwMode="auto">
          <a:xfrm>
            <a:off x="2105175" y="3407050"/>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pic>
        <p:nvPicPr>
          <p:cNvPr id="45" name="Picture 44"/>
          <p:cNvPicPr>
            <a:picLocks noChangeAspect="1"/>
          </p:cNvPicPr>
          <p:nvPr/>
        </p:nvPicPr>
        <p:blipFill>
          <a:blip r:embed="rId14"/>
          <a:stretch>
            <a:fillRect/>
          </a:stretch>
        </p:blipFill>
        <p:spPr>
          <a:xfrm flipH="1">
            <a:off x="4361388" y="5304669"/>
            <a:ext cx="365446" cy="545589"/>
          </a:xfrm>
          <a:prstGeom prst="rect">
            <a:avLst/>
          </a:prstGeom>
        </p:spPr>
      </p:pic>
      <p:pic>
        <p:nvPicPr>
          <p:cNvPr id="46" name="Picture 45">
            <a:extLst>
              <a:ext uri="{FF2B5EF4-FFF2-40B4-BE49-F238E27FC236}">
                <a16:creationId xmlns:a16="http://schemas.microsoft.com/office/drawing/2014/main" id="{ECA5BF42-6DF6-464A-8C26-B3F75BC1C4FD}"/>
              </a:ext>
            </a:extLst>
          </p:cNvPr>
          <p:cNvPicPr>
            <a:picLocks noChangeAspect="1"/>
          </p:cNvPicPr>
          <p:nvPr/>
        </p:nvPicPr>
        <p:blipFill>
          <a:blip r:embed="rId15"/>
          <a:stretch>
            <a:fillRect/>
          </a:stretch>
        </p:blipFill>
        <p:spPr>
          <a:xfrm>
            <a:off x="2065828" y="6411085"/>
            <a:ext cx="231668" cy="323116"/>
          </a:xfrm>
          <a:prstGeom prst="rect">
            <a:avLst/>
          </a:prstGeom>
        </p:spPr>
      </p:pic>
    </p:spTree>
    <p:extLst>
      <p:ext uri="{BB962C8B-B14F-4D97-AF65-F5344CB8AC3E}">
        <p14:creationId xmlns:p14="http://schemas.microsoft.com/office/powerpoint/2010/main" val="740926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04953-7D11-496D-B582-145DC94B4D5B}"/>
              </a:ext>
            </a:extLst>
          </p:cNvPr>
          <p:cNvPicPr>
            <a:picLocks noChangeAspect="1"/>
          </p:cNvPicPr>
          <p:nvPr/>
        </p:nvPicPr>
        <p:blipFill>
          <a:blip r:embed="rId2"/>
          <a:stretch>
            <a:fillRect/>
          </a:stretch>
        </p:blipFill>
        <p:spPr>
          <a:xfrm>
            <a:off x="1511044" y="2033715"/>
            <a:ext cx="67062" cy="695004"/>
          </a:xfrm>
          <a:prstGeom prst="rect">
            <a:avLst/>
          </a:prstGeom>
        </p:spPr>
      </p:pic>
      <p:cxnSp>
        <p:nvCxnSpPr>
          <p:cNvPr id="33" name="Straight Connector 32"/>
          <p:cNvCxnSpPr/>
          <p:nvPr/>
        </p:nvCxnSpPr>
        <p:spPr bwMode="auto">
          <a:xfrm>
            <a:off x="1534317" y="1297336"/>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36" name="Straight Connector 35"/>
          <p:cNvCxnSpPr/>
          <p:nvPr/>
        </p:nvCxnSpPr>
        <p:spPr bwMode="auto">
          <a:xfrm>
            <a:off x="1531865" y="1987526"/>
            <a:ext cx="0" cy="256803"/>
          </a:xfrm>
          <a:prstGeom prst="line">
            <a:avLst/>
          </a:prstGeom>
          <a:solidFill>
            <a:schemeClr val="accent1"/>
          </a:solidFill>
          <a:ln w="31750" cap="flat" cmpd="sng" algn="ctr">
            <a:solidFill>
              <a:schemeClr val="bg2"/>
            </a:solidFill>
            <a:prstDash val="solid"/>
            <a:round/>
            <a:headEnd type="none" w="med" len="med"/>
            <a:tailEnd type="none" w="med" len="med"/>
          </a:ln>
          <a:effectLst/>
        </p:spPr>
      </p:cxnSp>
      <p:sp>
        <p:nvSpPr>
          <p:cNvPr id="28" name="Rounded Rectangle 122"/>
          <p:cNvSpPr>
            <a:spLocks noChangeArrowheads="1"/>
          </p:cNvSpPr>
          <p:nvPr/>
        </p:nvSpPr>
        <p:spPr bwMode="auto">
          <a:xfrm>
            <a:off x="1199456" y="1554139"/>
            <a:ext cx="701675" cy="433387"/>
          </a:xfrm>
          <a:prstGeom prst="roundRect">
            <a:avLst>
              <a:gd name="adj" fmla="val 16667"/>
            </a:avLst>
          </a:prstGeom>
          <a:solidFill>
            <a:schemeClr val="bg1"/>
          </a:solidFill>
          <a:ln w="31750" algn="ctr">
            <a:solidFill>
              <a:schemeClr val="bg2"/>
            </a:solidFill>
            <a:round/>
            <a:headEnd/>
            <a:tailEnd/>
          </a:ln>
        </p:spPr>
        <p:txBody>
          <a:bodyPr lIns="0" tIns="0" rIns="0" bIns="0" anchor="ctr"/>
          <a:lstStyle/>
          <a:p>
            <a:pPr algn="ctr"/>
            <a:r>
              <a:rPr lang="en-US" sz="800" b="1" dirty="0" err="1">
                <a:latin typeface="+mn-lt"/>
              </a:rPr>
              <a:t>informatie</a:t>
            </a:r>
            <a:r>
              <a:rPr lang="en-US" sz="800" b="1" dirty="0">
                <a:latin typeface="+mn-lt"/>
              </a:rPr>
              <a:t> </a:t>
            </a:r>
            <a:r>
              <a:rPr lang="en-US" sz="800" b="1" dirty="0" err="1">
                <a:latin typeface="+mn-lt"/>
              </a:rPr>
              <a:t>naar</a:t>
            </a:r>
            <a:r>
              <a:rPr lang="en-US" sz="800" b="1" dirty="0">
                <a:latin typeface="+mn-lt"/>
              </a:rPr>
              <a:t> de VV </a:t>
            </a:r>
            <a:r>
              <a:rPr lang="en-US" sz="800" b="1" dirty="0" err="1">
                <a:latin typeface="+mn-lt"/>
              </a:rPr>
              <a:t>en</a:t>
            </a:r>
            <a:r>
              <a:rPr lang="en-US" sz="800" b="1" dirty="0">
                <a:latin typeface="+mn-lt"/>
              </a:rPr>
              <a:t> de HL</a:t>
            </a:r>
          </a:p>
        </p:txBody>
      </p:sp>
      <p:cxnSp>
        <p:nvCxnSpPr>
          <p:cNvPr id="29" name="Straight Arrow Connector 135"/>
          <p:cNvCxnSpPr>
            <a:cxnSpLocks noChangeShapeType="1"/>
          </p:cNvCxnSpPr>
          <p:nvPr/>
        </p:nvCxnSpPr>
        <p:spPr bwMode="auto">
          <a:xfrm>
            <a:off x="1532049" y="1010098"/>
            <a:ext cx="4770" cy="416433"/>
          </a:xfrm>
          <a:prstGeom prst="straightConnector1">
            <a:avLst/>
          </a:prstGeom>
          <a:noFill/>
          <a:ln w="12700" algn="ctr">
            <a:solidFill>
              <a:schemeClr val="bg2"/>
            </a:solidFill>
            <a:prstDash val="dash"/>
            <a:round/>
            <a:headEnd/>
            <a:tailEnd type="none" w="med" len="med"/>
          </a:ln>
        </p:spPr>
      </p:cxnSp>
      <p:pic>
        <p:nvPicPr>
          <p:cNvPr id="4100"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97718" y="1077188"/>
            <a:ext cx="4346847"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45"/>
          <p:cNvSpPr>
            <a:spLocks noChangeArrowheads="1"/>
          </p:cNvSpPr>
          <p:nvPr/>
        </p:nvSpPr>
        <p:spPr bwMode="auto">
          <a:xfrm>
            <a:off x="7242188" y="537844"/>
            <a:ext cx="3384376" cy="2190875"/>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en-US" sz="1400" dirty="0">
                <a:latin typeface="+mn-lt"/>
              </a:rPr>
              <a:t>De </a:t>
            </a:r>
            <a:r>
              <a:rPr lang="en-US" sz="1400" dirty="0" err="1">
                <a:latin typeface="+mn-lt"/>
              </a:rPr>
              <a:t>bedienden</a:t>
            </a:r>
            <a:r>
              <a:rPr lang="en-US" sz="1400" dirty="0">
                <a:latin typeface="+mn-lt"/>
              </a:rPr>
              <a:t> </a:t>
            </a:r>
            <a:r>
              <a:rPr lang="en-US" sz="1400" dirty="0" err="1">
                <a:latin typeface="+mn-lt"/>
              </a:rPr>
              <a:t>moeten</a:t>
            </a:r>
            <a:r>
              <a:rPr lang="en-US" sz="1400" dirty="0">
                <a:latin typeface="+mn-lt"/>
              </a:rPr>
              <a:t> de VV </a:t>
            </a:r>
            <a:r>
              <a:rPr lang="en-US" sz="1400" dirty="0" err="1">
                <a:latin typeface="+mn-lt"/>
              </a:rPr>
              <a:t>en</a:t>
            </a:r>
            <a:r>
              <a:rPr lang="en-US" sz="1400" dirty="0">
                <a:latin typeface="+mn-lt"/>
              </a:rPr>
              <a:t>/of </a:t>
            </a:r>
            <a:r>
              <a:rPr lang="en-US" sz="1400" dirty="0" err="1">
                <a:latin typeface="+mn-lt"/>
              </a:rPr>
              <a:t>hun</a:t>
            </a:r>
            <a:r>
              <a:rPr lang="en-US" sz="1400" dirty="0">
                <a:latin typeface="+mn-lt"/>
              </a:rPr>
              <a:t> </a:t>
            </a:r>
            <a:r>
              <a:rPr lang="en-US" sz="1400" dirty="0" err="1">
                <a:latin typeface="+mn-lt"/>
              </a:rPr>
              <a:t>hiërarchische</a:t>
            </a:r>
            <a:r>
              <a:rPr lang="en-US" sz="1400" dirty="0">
                <a:latin typeface="+mn-lt"/>
              </a:rPr>
              <a:t> </a:t>
            </a:r>
            <a:r>
              <a:rPr lang="en-US" sz="1400" dirty="0" err="1">
                <a:latin typeface="+mn-lt"/>
              </a:rPr>
              <a:t>lijn</a:t>
            </a:r>
            <a:r>
              <a:rPr lang="en-US" sz="1400" dirty="0">
                <a:latin typeface="+mn-lt"/>
              </a:rPr>
              <a:t> </a:t>
            </a:r>
            <a:r>
              <a:rPr lang="en-US" sz="1400" dirty="0" err="1">
                <a:latin typeface="+mn-lt"/>
              </a:rPr>
              <a:t>onmiddellijk</a:t>
            </a:r>
            <a:r>
              <a:rPr lang="en-US" sz="1400" dirty="0">
                <a:latin typeface="+mn-lt"/>
              </a:rPr>
              <a:t> </a:t>
            </a:r>
            <a:r>
              <a:rPr lang="en-US" sz="1400" dirty="0" err="1">
                <a:latin typeface="+mn-lt"/>
              </a:rPr>
              <a:t>informeren</a:t>
            </a:r>
            <a:r>
              <a:rPr lang="en-US" sz="1400" dirty="0">
                <a:latin typeface="+mn-lt"/>
              </a:rPr>
              <a:t> over het incident </a:t>
            </a:r>
            <a:r>
              <a:rPr lang="en-US" sz="1400" dirty="0" err="1">
                <a:latin typeface="+mn-lt"/>
              </a:rPr>
              <a:t>en</a:t>
            </a:r>
            <a:r>
              <a:rPr lang="en-US" sz="1400" dirty="0">
                <a:latin typeface="+mn-lt"/>
              </a:rPr>
              <a:t> de </a:t>
            </a:r>
            <a:r>
              <a:rPr lang="en-US" sz="1400" dirty="0" err="1">
                <a:latin typeface="+mn-lt"/>
              </a:rPr>
              <a:t>eventuele</a:t>
            </a:r>
            <a:r>
              <a:rPr lang="en-US" sz="1400" dirty="0">
                <a:latin typeface="+mn-lt"/>
              </a:rPr>
              <a:t> </a:t>
            </a:r>
            <a:r>
              <a:rPr lang="en-US" sz="1400" dirty="0" err="1">
                <a:latin typeface="+mn-lt"/>
              </a:rPr>
              <a:t>oorzaken</a:t>
            </a:r>
            <a:r>
              <a:rPr lang="en-US" sz="1400" dirty="0">
                <a:latin typeface="+mn-lt"/>
              </a:rPr>
              <a:t>.</a:t>
            </a:r>
          </a:p>
          <a:p>
            <a:pPr algn="just"/>
            <a:r>
              <a:rPr lang="en-US" sz="1400" dirty="0">
                <a:latin typeface="+mn-lt"/>
              </a:rPr>
              <a:t>Om </a:t>
            </a:r>
            <a:r>
              <a:rPr lang="en-US" sz="1400" dirty="0" err="1">
                <a:latin typeface="+mn-lt"/>
              </a:rPr>
              <a:t>dit</a:t>
            </a:r>
            <a:r>
              <a:rPr lang="en-US" sz="1400" dirty="0">
                <a:latin typeface="+mn-lt"/>
              </a:rPr>
              <a:t> </a:t>
            </a:r>
            <a:r>
              <a:rPr lang="en-US" sz="1400" dirty="0" err="1">
                <a:latin typeface="+mn-lt"/>
              </a:rPr>
              <a:t>te</a:t>
            </a:r>
            <a:r>
              <a:rPr lang="en-US" sz="1400" dirty="0">
                <a:latin typeface="+mn-lt"/>
              </a:rPr>
              <a:t> </a:t>
            </a:r>
            <a:r>
              <a:rPr lang="en-US" sz="1400" dirty="0" err="1">
                <a:latin typeface="+mn-lt"/>
              </a:rPr>
              <a:t>verzekeren</a:t>
            </a:r>
            <a:r>
              <a:rPr lang="en-US" sz="1400" dirty="0">
                <a:latin typeface="+mn-lt"/>
              </a:rPr>
              <a:t> </a:t>
            </a:r>
            <a:r>
              <a:rPr lang="en-US" sz="1400" dirty="0" err="1">
                <a:latin typeface="+mn-lt"/>
              </a:rPr>
              <a:t>moet</a:t>
            </a:r>
            <a:r>
              <a:rPr lang="en-US" sz="1400" dirty="0">
                <a:latin typeface="+mn-lt"/>
              </a:rPr>
              <a:t> VV </a:t>
            </a:r>
            <a:r>
              <a:rPr lang="en-US" sz="1400" dirty="0" err="1">
                <a:latin typeface="+mn-lt"/>
              </a:rPr>
              <a:t>aannemer</a:t>
            </a:r>
            <a:r>
              <a:rPr lang="en-US" sz="1400" dirty="0">
                <a:latin typeface="+mn-lt"/>
              </a:rPr>
              <a:t> </a:t>
            </a:r>
            <a:r>
              <a:rPr lang="en-US" sz="1400" dirty="0" err="1">
                <a:latin typeface="+mn-lt"/>
              </a:rPr>
              <a:t>tijdens</a:t>
            </a:r>
            <a:r>
              <a:rPr lang="en-US" sz="1400" dirty="0">
                <a:latin typeface="+mn-lt"/>
              </a:rPr>
              <a:t> de briefing </a:t>
            </a:r>
            <a:r>
              <a:rPr lang="en-US" sz="1400" dirty="0" err="1">
                <a:latin typeface="+mn-lt"/>
              </a:rPr>
              <a:t>aan</a:t>
            </a:r>
            <a:r>
              <a:rPr lang="en-US" sz="1400" dirty="0">
                <a:latin typeface="+mn-lt"/>
              </a:rPr>
              <a:t> de interne procedures die in </a:t>
            </a:r>
            <a:r>
              <a:rPr lang="en-US" sz="1400" dirty="0" err="1">
                <a:latin typeface="+mn-lt"/>
              </a:rPr>
              <a:t>verslechterde</a:t>
            </a:r>
            <a:r>
              <a:rPr lang="en-US" sz="1400" dirty="0">
                <a:latin typeface="+mn-lt"/>
              </a:rPr>
              <a:t> </a:t>
            </a:r>
            <a:r>
              <a:rPr lang="en-US" sz="1400" dirty="0" err="1">
                <a:latin typeface="+mn-lt"/>
              </a:rPr>
              <a:t>omstandigheden</a:t>
            </a:r>
            <a:r>
              <a:rPr lang="en-US" sz="1400" dirty="0">
                <a:latin typeface="+mn-lt"/>
              </a:rPr>
              <a:t> </a:t>
            </a:r>
            <a:r>
              <a:rPr lang="en-US" sz="1400" dirty="0" err="1">
                <a:latin typeface="+mn-lt"/>
              </a:rPr>
              <a:t>strikt</a:t>
            </a:r>
            <a:r>
              <a:rPr lang="en-US" sz="1400" dirty="0">
                <a:latin typeface="+mn-lt"/>
              </a:rPr>
              <a:t> </a:t>
            </a:r>
            <a:r>
              <a:rPr lang="en-US" sz="1400" dirty="0" err="1">
                <a:latin typeface="+mn-lt"/>
              </a:rPr>
              <a:t>moeten</a:t>
            </a:r>
            <a:r>
              <a:rPr lang="en-US" sz="1400" dirty="0">
                <a:latin typeface="+mn-lt"/>
              </a:rPr>
              <a:t> </a:t>
            </a:r>
            <a:r>
              <a:rPr lang="en-US" sz="1400" dirty="0" err="1">
                <a:latin typeface="+mn-lt"/>
              </a:rPr>
              <a:t>toegepast</a:t>
            </a:r>
            <a:r>
              <a:rPr lang="en-US" sz="1400" dirty="0">
                <a:latin typeface="+mn-lt"/>
              </a:rPr>
              <a:t> </a:t>
            </a:r>
            <a:r>
              <a:rPr lang="en-US" sz="1400" dirty="0" err="1">
                <a:latin typeface="+mn-lt"/>
              </a:rPr>
              <a:t>worden</a:t>
            </a:r>
            <a:r>
              <a:rPr lang="en-US" sz="1400" dirty="0">
                <a:latin typeface="+mn-lt"/>
              </a:rPr>
              <a:t>.</a:t>
            </a:r>
            <a:endParaRPr lang="nl-BE" sz="1400" dirty="0">
              <a:latin typeface="+mn-lt"/>
            </a:endParaRPr>
          </a:p>
        </p:txBody>
      </p:sp>
      <p:pic>
        <p:nvPicPr>
          <p:cNvPr id="4101"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89342" y="3284984"/>
            <a:ext cx="5376252" cy="285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245"/>
          <p:cNvSpPr>
            <a:spLocks noChangeArrowheads="1"/>
          </p:cNvSpPr>
          <p:nvPr/>
        </p:nvSpPr>
        <p:spPr bwMode="auto">
          <a:xfrm>
            <a:off x="1991544" y="3789040"/>
            <a:ext cx="3168352" cy="1229936"/>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De beslissing om het werk te hernemen berust NIET bij de kijkuit of de bedienden.  </a:t>
            </a:r>
          </a:p>
          <a:p>
            <a:pPr algn="just"/>
            <a:r>
              <a:rPr lang="nl-BE" sz="1400" dirty="0">
                <a:latin typeface="+mn-lt"/>
              </a:rPr>
              <a:t>Instructies komen van de hiërarchische lijn, conform de interne procedures.</a:t>
            </a:r>
          </a:p>
        </p:txBody>
      </p:sp>
      <p:pic>
        <p:nvPicPr>
          <p:cNvPr id="32" name="Picture 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1167" y="3549678"/>
            <a:ext cx="407378" cy="550811"/>
          </a:xfrm>
          <a:prstGeom prst="rect">
            <a:avLst/>
          </a:prstGeom>
          <a:noFill/>
          <a:ln w="9525">
            <a:noFill/>
            <a:miter lim="800000"/>
            <a:headEnd/>
            <a:tailEnd/>
          </a:ln>
        </p:spPr>
      </p:pic>
      <p:sp>
        <p:nvSpPr>
          <p:cNvPr id="16" name="Text Placeholder 1"/>
          <p:cNvSpPr>
            <a:spLocks noGrp="1"/>
          </p:cNvSpPr>
          <p:nvPr>
            <p:ph type="body" sz="quarter" idx="18"/>
          </p:nvPr>
        </p:nvSpPr>
        <p:spPr>
          <a:xfrm>
            <a:off x="9912424" y="169422"/>
            <a:ext cx="1912823" cy="360363"/>
          </a:xfrm>
        </p:spPr>
        <p:txBody>
          <a:bodyPr/>
          <a:lstStyle/>
          <a:p>
            <a:r>
              <a:rPr lang="en-GB" dirty="0"/>
              <a:t>2. </a:t>
            </a:r>
            <a:r>
              <a:rPr lang="en-GB" dirty="0" err="1"/>
              <a:t>Incidenten</a:t>
            </a:r>
            <a:endParaRPr lang="en-GB" dirty="0"/>
          </a:p>
          <a:p>
            <a:r>
              <a:rPr lang="en-GB" dirty="0"/>
              <a:t>2.1 </a:t>
            </a:r>
            <a:r>
              <a:rPr lang="en-GB" dirty="0" err="1"/>
              <a:t>Geen</a:t>
            </a:r>
            <a:r>
              <a:rPr lang="en-GB" dirty="0"/>
              <a:t> </a:t>
            </a:r>
            <a:r>
              <a:rPr lang="en-GB" dirty="0" err="1"/>
              <a:t>vrijmaking</a:t>
            </a:r>
            <a:r>
              <a:rPr lang="en-GB" dirty="0"/>
              <a:t> van de </a:t>
            </a:r>
            <a:r>
              <a:rPr lang="en-GB" dirty="0" err="1"/>
              <a:t>sporen</a:t>
            </a:r>
            <a:endParaRPr lang="en-GB" dirty="0"/>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2148" y="3933056"/>
            <a:ext cx="360040" cy="69067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2344" y="3504687"/>
            <a:ext cx="432048" cy="69067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0305" y="4478825"/>
            <a:ext cx="280416" cy="42367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3117" y="4079882"/>
            <a:ext cx="273355" cy="401474"/>
          </a:xfrm>
          <a:prstGeom prst="rect">
            <a:avLst/>
          </a:prstGeom>
        </p:spPr>
      </p:pic>
      <p:pic>
        <p:nvPicPr>
          <p:cNvPr id="2" name="Picture 1"/>
          <p:cNvPicPr>
            <a:picLocks noChangeAspect="1"/>
          </p:cNvPicPr>
          <p:nvPr/>
        </p:nvPicPr>
        <p:blipFill>
          <a:blip r:embed="rId9"/>
          <a:stretch>
            <a:fillRect/>
          </a:stretch>
        </p:blipFill>
        <p:spPr>
          <a:xfrm>
            <a:off x="2386904" y="953109"/>
            <a:ext cx="2122126" cy="1520398"/>
          </a:xfrm>
          <a:prstGeom prst="rect">
            <a:avLst/>
          </a:prstGeom>
        </p:spPr>
      </p:pic>
      <p:sp>
        <p:nvSpPr>
          <p:cNvPr id="8" name="Rectangle 7"/>
          <p:cNvSpPr/>
          <p:nvPr/>
        </p:nvSpPr>
        <p:spPr>
          <a:xfrm>
            <a:off x="5529110" y="1770832"/>
            <a:ext cx="1353038" cy="55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10"/>
          <a:stretch>
            <a:fillRect/>
          </a:stretch>
        </p:blipFill>
        <p:spPr>
          <a:xfrm>
            <a:off x="5777904" y="1713308"/>
            <a:ext cx="210723" cy="63217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4346" y="3988384"/>
            <a:ext cx="280416" cy="423672"/>
          </a:xfrm>
          <a:prstGeom prst="rect">
            <a:avLst/>
          </a:prstGeom>
        </p:spPr>
      </p:pic>
      <p:sp>
        <p:nvSpPr>
          <p:cNvPr id="9" name="Rectangle 8"/>
          <p:cNvSpPr/>
          <p:nvPr/>
        </p:nvSpPr>
        <p:spPr>
          <a:xfrm>
            <a:off x="6029715" y="4063772"/>
            <a:ext cx="504056" cy="42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581699" y="3634534"/>
            <a:ext cx="250605" cy="42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rot="16364843">
            <a:off x="8419621" y="3799418"/>
            <a:ext cx="306476" cy="42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11"/>
          <a:stretch>
            <a:fillRect/>
          </a:stretch>
        </p:blipFill>
        <p:spPr>
          <a:xfrm>
            <a:off x="6165208" y="4014037"/>
            <a:ext cx="207282" cy="634039"/>
          </a:xfrm>
          <a:prstGeom prst="rect">
            <a:avLst/>
          </a:prstGeom>
        </p:spPr>
      </p:pic>
      <p:pic>
        <p:nvPicPr>
          <p:cNvPr id="11" name="Picture 10"/>
          <p:cNvPicPr>
            <a:picLocks noChangeAspect="1"/>
          </p:cNvPicPr>
          <p:nvPr/>
        </p:nvPicPr>
        <p:blipFill>
          <a:blip r:embed="rId11"/>
          <a:stretch>
            <a:fillRect/>
          </a:stretch>
        </p:blipFill>
        <p:spPr>
          <a:xfrm>
            <a:off x="8578725" y="3543348"/>
            <a:ext cx="207282" cy="634039"/>
          </a:xfrm>
          <a:prstGeom prst="rect">
            <a:avLst/>
          </a:prstGeom>
        </p:spPr>
      </p:pic>
      <p:pic>
        <p:nvPicPr>
          <p:cNvPr id="12" name="Picture 11">
            <a:extLst>
              <a:ext uri="{FF2B5EF4-FFF2-40B4-BE49-F238E27FC236}">
                <a16:creationId xmlns:a16="http://schemas.microsoft.com/office/drawing/2014/main" id="{2A478BD9-5E5E-4A27-B3F4-61632297112E}"/>
              </a:ext>
            </a:extLst>
          </p:cNvPr>
          <p:cNvPicPr>
            <a:picLocks noChangeAspect="1"/>
          </p:cNvPicPr>
          <p:nvPr/>
        </p:nvPicPr>
        <p:blipFill>
          <a:blip r:embed="rId12"/>
          <a:stretch>
            <a:fillRect/>
          </a:stretch>
        </p:blipFill>
        <p:spPr>
          <a:xfrm>
            <a:off x="1531865" y="2473507"/>
            <a:ext cx="231668" cy="32311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0898" y="1690547"/>
            <a:ext cx="360040" cy="690670"/>
          </a:xfrm>
          <a:prstGeom prst="rect">
            <a:avLst/>
          </a:prstGeom>
        </p:spPr>
      </p:pic>
    </p:spTree>
    <p:extLst>
      <p:ext uri="{BB962C8B-B14F-4D97-AF65-F5344CB8AC3E}">
        <p14:creationId xmlns:p14="http://schemas.microsoft.com/office/powerpoint/2010/main" val="3921093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032389" y="423237"/>
            <a:ext cx="8064500" cy="506413"/>
          </a:xfrm>
          <a:prstGeom prst="rect">
            <a:avLst/>
          </a:prstGeom>
          <a:noFill/>
          <a:ln w="9525">
            <a:noFill/>
            <a:miter lim="800000"/>
            <a:headEnd/>
            <a:tailEnd/>
          </a:ln>
          <a:effectLst/>
        </p:spPr>
        <p:txBody>
          <a:bodyPr lIns="0" tIns="0" rIns="0" bIns="0"/>
          <a:lstStyle/>
          <a:p>
            <a:pPr algn="l">
              <a:defRPr/>
            </a:pPr>
            <a:r>
              <a:rPr lang="en-US" sz="2000" b="1" kern="0" dirty="0" err="1">
                <a:solidFill>
                  <a:srgbClr val="0070C0"/>
                </a:solidFill>
                <a:latin typeface="+mj-lt"/>
                <a:ea typeface="+mj-ea"/>
                <a:cs typeface="+mj-cs"/>
              </a:rPr>
              <a:t>Familiefoto</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Aannemer</a:t>
            </a:r>
            <a:r>
              <a:rPr lang="en-US" sz="2000" b="1" kern="0" dirty="0">
                <a:solidFill>
                  <a:srgbClr val="0070C0"/>
                </a:solidFill>
                <a:latin typeface="+mj-lt"/>
                <a:ea typeface="+mj-ea"/>
                <a:cs typeface="+mj-cs"/>
              </a:rPr>
              <a:t>"</a:t>
            </a:r>
          </a:p>
        </p:txBody>
      </p:sp>
      <p:sp>
        <p:nvSpPr>
          <p:cNvPr id="35" name="Rechthoek 35"/>
          <p:cNvSpPr>
            <a:spLocks noChangeArrowheads="1"/>
          </p:cNvSpPr>
          <p:nvPr/>
        </p:nvSpPr>
        <p:spPr bwMode="auto">
          <a:xfrm>
            <a:off x="3767362" y="2108313"/>
            <a:ext cx="864097" cy="360363"/>
          </a:xfrm>
          <a:prstGeom prst="rect">
            <a:avLst/>
          </a:prstGeom>
          <a:solidFill>
            <a:schemeClr val="bg1">
              <a:lumMod val="65000"/>
            </a:schemeClr>
          </a:solidFill>
          <a:ln w="31750" algn="ctr">
            <a:noFill/>
            <a:round/>
            <a:headEnd/>
            <a:tailEnd/>
          </a:ln>
        </p:spPr>
        <p:txBody>
          <a:bodyPr lIns="0" tIns="0" rIns="0" bIns="0" anchor="ctr"/>
          <a:lstStyle/>
          <a:p>
            <a:pPr algn="ctr"/>
            <a:r>
              <a:rPr lang="nl-BE" sz="1100" b="1">
                <a:solidFill>
                  <a:schemeClr val="bg1"/>
                </a:solidFill>
              </a:rPr>
              <a:t>KIJKUIT</a:t>
            </a:r>
          </a:p>
          <a:p>
            <a:pPr algn="ctr"/>
            <a:r>
              <a:rPr lang="nl-BE" sz="1100" b="1">
                <a:solidFill>
                  <a:schemeClr val="bg1"/>
                </a:solidFill>
              </a:rPr>
              <a:t>AANNEMER</a:t>
            </a:r>
            <a:endParaRPr lang="nl-BE" sz="1100" b="1" dirty="0">
              <a:solidFill>
                <a:schemeClr val="bg1"/>
              </a:solidFill>
            </a:endParaRPr>
          </a:p>
        </p:txBody>
      </p:sp>
      <p:sp>
        <p:nvSpPr>
          <p:cNvPr id="36" name="Rechthoek 38"/>
          <p:cNvSpPr>
            <a:spLocks noChangeArrowheads="1"/>
          </p:cNvSpPr>
          <p:nvPr/>
        </p:nvSpPr>
        <p:spPr bwMode="auto">
          <a:xfrm>
            <a:off x="5026752" y="2108313"/>
            <a:ext cx="1152127" cy="360363"/>
          </a:xfrm>
          <a:prstGeom prst="rect">
            <a:avLst/>
          </a:prstGeom>
          <a:solidFill>
            <a:schemeClr val="bg1">
              <a:lumMod val="65000"/>
            </a:schemeClr>
          </a:solidFill>
          <a:ln w="31750" algn="ctr">
            <a:noFill/>
            <a:round/>
            <a:headEnd/>
            <a:tailEnd/>
          </a:ln>
        </p:spPr>
        <p:txBody>
          <a:bodyPr lIns="0" tIns="0" rIns="0" bIns="0" anchor="ctr"/>
          <a:lstStyle/>
          <a:p>
            <a:pPr algn="ctr"/>
            <a:r>
              <a:rPr lang="nl-BE" sz="1100" b="1" dirty="0">
                <a:solidFill>
                  <a:schemeClr val="bg1"/>
                </a:solidFill>
              </a:rPr>
              <a:t>1 BEDIENDE </a:t>
            </a:r>
          </a:p>
          <a:p>
            <a:pPr algn="ctr"/>
            <a:r>
              <a:rPr lang="nl-BE" sz="1100" b="1" dirty="0">
                <a:solidFill>
                  <a:schemeClr val="bg1"/>
                </a:solidFill>
              </a:rPr>
              <a:t>AAN HET WERK</a:t>
            </a:r>
          </a:p>
        </p:txBody>
      </p:sp>
      <p:sp>
        <p:nvSpPr>
          <p:cNvPr id="40" name="Rechthoek 38"/>
          <p:cNvSpPr>
            <a:spLocks noChangeArrowheads="1"/>
          </p:cNvSpPr>
          <p:nvPr/>
        </p:nvSpPr>
        <p:spPr bwMode="auto">
          <a:xfrm>
            <a:off x="6610926" y="2108313"/>
            <a:ext cx="1296144" cy="360363"/>
          </a:xfrm>
          <a:prstGeom prst="rect">
            <a:avLst/>
          </a:prstGeom>
          <a:solidFill>
            <a:schemeClr val="bg1">
              <a:lumMod val="65000"/>
            </a:schemeClr>
          </a:solidFill>
          <a:ln w="31750" algn="ctr">
            <a:noFill/>
            <a:round/>
            <a:headEnd/>
            <a:tailEnd/>
          </a:ln>
        </p:spPr>
        <p:txBody>
          <a:bodyPr lIns="0" tIns="0" rIns="0" bIns="0" anchor="ctr"/>
          <a:lstStyle/>
          <a:p>
            <a:pPr algn="ctr"/>
            <a:r>
              <a:rPr lang="nl-BE" sz="1100" b="1" dirty="0">
                <a:solidFill>
                  <a:schemeClr val="bg1"/>
                </a:solidFill>
              </a:rPr>
              <a:t>2 BEDIENDEN </a:t>
            </a:r>
          </a:p>
          <a:p>
            <a:pPr algn="ctr"/>
            <a:r>
              <a:rPr lang="nl-BE" sz="1100" b="1" dirty="0">
                <a:solidFill>
                  <a:schemeClr val="bg1"/>
                </a:solidFill>
              </a:rPr>
              <a:t>AAN HET WERK</a:t>
            </a:r>
          </a:p>
        </p:txBody>
      </p:sp>
      <p:sp>
        <p:nvSpPr>
          <p:cNvPr id="41" name="Tekstvak 35"/>
          <p:cNvSpPr txBox="1">
            <a:spLocks noChangeArrowheads="1"/>
          </p:cNvSpPr>
          <p:nvPr/>
        </p:nvSpPr>
        <p:spPr bwMode="auto">
          <a:xfrm>
            <a:off x="6106871" y="1604257"/>
            <a:ext cx="503237" cy="369888"/>
          </a:xfrm>
          <a:prstGeom prst="rect">
            <a:avLst/>
          </a:prstGeom>
          <a:noFill/>
          <a:ln w="9525">
            <a:noFill/>
            <a:miter lim="800000"/>
            <a:headEnd/>
            <a:tailEnd/>
          </a:ln>
        </p:spPr>
        <p:txBody>
          <a:bodyPr>
            <a:spAutoFit/>
          </a:bodyPr>
          <a:lstStyle/>
          <a:p>
            <a:r>
              <a:rPr lang="nl-BE" dirty="0"/>
              <a:t>of</a:t>
            </a:r>
          </a:p>
        </p:txBody>
      </p:sp>
      <p:sp>
        <p:nvSpPr>
          <p:cNvPr id="43" name="Rechthoek 35"/>
          <p:cNvSpPr>
            <a:spLocks noChangeArrowheads="1"/>
          </p:cNvSpPr>
          <p:nvPr/>
        </p:nvSpPr>
        <p:spPr bwMode="auto">
          <a:xfrm>
            <a:off x="8437984" y="2108313"/>
            <a:ext cx="1080120" cy="360239"/>
          </a:xfrm>
          <a:prstGeom prst="rect">
            <a:avLst/>
          </a:prstGeom>
          <a:solidFill>
            <a:schemeClr val="bg1">
              <a:lumMod val="65000"/>
            </a:schemeClr>
          </a:solidFill>
          <a:ln w="31750" algn="ctr">
            <a:noFill/>
            <a:round/>
            <a:headEnd/>
            <a:tailEnd/>
          </a:ln>
        </p:spPr>
        <p:txBody>
          <a:bodyPr lIns="0" tIns="0" rIns="0" bIns="0" anchor="ctr"/>
          <a:lstStyle/>
          <a:p>
            <a:pPr algn="ctr"/>
            <a:r>
              <a:rPr lang="nl-BE" sz="1100" b="1">
                <a:solidFill>
                  <a:schemeClr val="bg1"/>
                </a:solidFill>
              </a:rPr>
              <a:t>LEIDER V/H WERK – VV </a:t>
            </a:r>
            <a:endParaRPr lang="nl-BE" sz="1100" b="1" dirty="0">
              <a:solidFill>
                <a:schemeClr val="bg1"/>
              </a:solidFill>
            </a:endParaRPr>
          </a:p>
        </p:txBody>
      </p:sp>
      <p:sp>
        <p:nvSpPr>
          <p:cNvPr id="46" name="Rechthoek 35"/>
          <p:cNvSpPr>
            <a:spLocks noChangeArrowheads="1"/>
          </p:cNvSpPr>
          <p:nvPr/>
        </p:nvSpPr>
        <p:spPr bwMode="auto">
          <a:xfrm>
            <a:off x="2142599" y="2108312"/>
            <a:ext cx="1080120" cy="360239"/>
          </a:xfrm>
          <a:prstGeom prst="rect">
            <a:avLst/>
          </a:prstGeom>
          <a:solidFill>
            <a:schemeClr val="bg1">
              <a:lumMod val="65000"/>
            </a:schemeClr>
          </a:solidFill>
          <a:ln w="31750" algn="ctr">
            <a:noFill/>
            <a:round/>
            <a:headEnd/>
            <a:tailEnd/>
          </a:ln>
        </p:spPr>
        <p:txBody>
          <a:bodyPr lIns="0" tIns="0" rIns="0" bIns="0" anchor="ctr"/>
          <a:lstStyle/>
          <a:p>
            <a:pPr algn="ctr"/>
            <a:r>
              <a:rPr lang="nl-BE" sz="1000" b="1" dirty="0">
                <a:solidFill>
                  <a:schemeClr val="bg1"/>
                </a:solidFill>
              </a:rPr>
              <a:t>HIERARCHISCHE LIJN AANNEMER</a:t>
            </a:r>
          </a:p>
        </p:txBody>
      </p:sp>
      <p:grpSp>
        <p:nvGrpSpPr>
          <p:cNvPr id="2" name="Group 1"/>
          <p:cNvGrpSpPr/>
          <p:nvPr/>
        </p:nvGrpSpPr>
        <p:grpSpPr>
          <a:xfrm>
            <a:off x="8540775" y="260648"/>
            <a:ext cx="596541" cy="716974"/>
            <a:chOff x="3483600" y="118407"/>
            <a:chExt cx="596541" cy="716974"/>
          </a:xfrm>
        </p:grpSpPr>
        <p:pic>
          <p:nvPicPr>
            <p:cNvPr id="32" name="Picture 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83539" y="118407"/>
              <a:ext cx="496602" cy="450018"/>
            </a:xfrm>
            <a:prstGeom prst="rect">
              <a:avLst/>
            </a:prstGeom>
            <a:noFill/>
            <a:ln w="9525">
              <a:noFill/>
              <a:miter lim="800000"/>
              <a:headEnd/>
              <a:tailEnd/>
            </a:ln>
          </p:spPr>
        </p:pic>
        <p:sp>
          <p:nvSpPr>
            <p:cNvPr id="33" name="Boog 43"/>
            <p:cNvSpPr/>
            <p:nvPr/>
          </p:nvSpPr>
          <p:spPr bwMode="auto">
            <a:xfrm rot="7668973" flipH="1">
              <a:off x="3442452" y="378685"/>
              <a:ext cx="497844" cy="415547"/>
            </a:xfrm>
            <a:prstGeom prst="arc">
              <a:avLst/>
            </a:prstGeom>
            <a:noFill/>
            <a:ln w="31750" cap="flat" cmpd="sng" algn="ctr">
              <a:solidFill>
                <a:schemeClr val="accent2"/>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nl-BE"/>
            </a:p>
          </p:txBody>
        </p:sp>
      </p:grpSp>
      <p:sp>
        <p:nvSpPr>
          <p:cNvPr id="3" name="TextBox 2"/>
          <p:cNvSpPr txBox="1"/>
          <p:nvPr/>
        </p:nvSpPr>
        <p:spPr>
          <a:xfrm>
            <a:off x="2063948" y="2664298"/>
            <a:ext cx="8064500" cy="2349579"/>
          </a:xfrm>
          <a:prstGeom prst="roundRect">
            <a:avLst/>
          </a:prstGeom>
          <a:noFill/>
          <a:ln w="12700">
            <a:solidFill>
              <a:srgbClr val="FF0000"/>
            </a:solidFill>
            <a:prstDash val="dash"/>
          </a:ln>
        </p:spPr>
        <p:txBody>
          <a:bodyPr wrap="square" rtlCol="0">
            <a:spAutoFit/>
          </a:bodyPr>
          <a:lstStyle/>
          <a:p>
            <a:r>
              <a:rPr lang="en-US" sz="1200" b="1" u="sng" dirty="0" err="1">
                <a:latin typeface="+mn-lt"/>
              </a:rPr>
              <a:t>Opmerkingen</a:t>
            </a:r>
            <a:endParaRPr lang="en-US" sz="1200" b="1" u="sng" dirty="0">
              <a:latin typeface="+mn-lt"/>
            </a:endParaRPr>
          </a:p>
          <a:p>
            <a:endParaRPr lang="en-US" sz="1200" dirty="0">
              <a:latin typeface="+mn-lt"/>
            </a:endParaRPr>
          </a:p>
          <a:p>
            <a:r>
              <a:rPr lang="en-US" sz="1200" dirty="0">
                <a:latin typeface="+mn-lt"/>
              </a:rPr>
              <a:t>In de </a:t>
            </a:r>
            <a:r>
              <a:rPr lang="en-US" sz="1200" dirty="0" err="1">
                <a:latin typeface="+mn-lt"/>
              </a:rPr>
              <a:t>huidige</a:t>
            </a:r>
            <a:r>
              <a:rPr lang="en-US" sz="1200" dirty="0">
                <a:latin typeface="+mn-lt"/>
              </a:rPr>
              <a:t> </a:t>
            </a:r>
            <a:r>
              <a:rPr lang="en-US" sz="1200" dirty="0" err="1">
                <a:latin typeface="+mn-lt"/>
              </a:rPr>
              <a:t>eenheid</a:t>
            </a:r>
            <a:r>
              <a:rPr lang="en-US" sz="1200" dirty="0">
                <a:latin typeface="+mn-lt"/>
              </a:rPr>
              <a:t>:</a:t>
            </a:r>
          </a:p>
          <a:p>
            <a:endParaRPr lang="en-US" sz="1200" dirty="0">
              <a:latin typeface="+mn-lt"/>
            </a:endParaRPr>
          </a:p>
          <a:p>
            <a:pPr marL="228600" indent="-228600">
              <a:buAutoNum type="arabicPeriod"/>
            </a:pPr>
            <a:r>
              <a:rPr lang="en-US" sz="1200" dirty="0">
                <a:latin typeface="+mn-lt"/>
              </a:rPr>
              <a:t>De </a:t>
            </a:r>
            <a:r>
              <a:rPr lang="en-US" sz="1200" dirty="0" err="1">
                <a:latin typeface="+mn-lt"/>
              </a:rPr>
              <a:t>benaming</a:t>
            </a:r>
            <a:r>
              <a:rPr lang="en-US" sz="1200" dirty="0">
                <a:latin typeface="+mn-lt"/>
              </a:rPr>
              <a:t> “</a:t>
            </a:r>
            <a:r>
              <a:rPr lang="en-US" sz="1200" dirty="0" err="1">
                <a:latin typeface="+mn-lt"/>
              </a:rPr>
              <a:t>kijkuit</a:t>
            </a:r>
            <a:r>
              <a:rPr lang="en-US" sz="1200" dirty="0">
                <a:latin typeface="+mn-lt"/>
              </a:rPr>
              <a:t>” </a:t>
            </a:r>
            <a:r>
              <a:rPr lang="en-US" sz="1200" dirty="0" err="1">
                <a:latin typeface="+mn-lt"/>
              </a:rPr>
              <a:t>wordt</a:t>
            </a:r>
            <a:r>
              <a:rPr lang="en-US" sz="1200" dirty="0">
                <a:latin typeface="+mn-lt"/>
              </a:rPr>
              <a:t> </a:t>
            </a:r>
            <a:r>
              <a:rPr lang="en-US" sz="1200" dirty="0" err="1">
                <a:latin typeface="+mn-lt"/>
              </a:rPr>
              <a:t>systematisch</a:t>
            </a:r>
            <a:r>
              <a:rPr lang="en-US" sz="1200" dirty="0">
                <a:latin typeface="+mn-lt"/>
              </a:rPr>
              <a:t> </a:t>
            </a:r>
            <a:r>
              <a:rPr lang="en-US" sz="1200" dirty="0" err="1">
                <a:latin typeface="+mn-lt"/>
              </a:rPr>
              <a:t>gebruikt</a:t>
            </a:r>
            <a:r>
              <a:rPr lang="en-US" sz="1200" dirty="0">
                <a:latin typeface="+mn-lt"/>
              </a:rPr>
              <a:t> in </a:t>
            </a:r>
            <a:r>
              <a:rPr lang="en-US" sz="1200" dirty="0" err="1">
                <a:latin typeface="+mn-lt"/>
              </a:rPr>
              <a:t>plaats</a:t>
            </a:r>
            <a:r>
              <a:rPr lang="en-US" sz="1200" dirty="0">
                <a:latin typeface="+mn-lt"/>
              </a:rPr>
              <a:t> van de “</a:t>
            </a:r>
            <a:r>
              <a:rPr lang="en-US" sz="1200" dirty="0" err="1">
                <a:latin typeface="+mn-lt"/>
              </a:rPr>
              <a:t>Bediende</a:t>
            </a:r>
            <a:r>
              <a:rPr lang="en-US" sz="1200" dirty="0">
                <a:latin typeface="+mn-lt"/>
              </a:rPr>
              <a:t> die </a:t>
            </a:r>
            <a:r>
              <a:rPr lang="en-US" sz="1200" dirty="0" err="1">
                <a:latin typeface="+mn-lt"/>
              </a:rPr>
              <a:t>waakt</a:t>
            </a:r>
            <a:r>
              <a:rPr lang="en-US" sz="1200" dirty="0">
                <a:latin typeface="+mn-lt"/>
              </a:rPr>
              <a:t> over de </a:t>
            </a:r>
            <a:r>
              <a:rPr lang="en-US" sz="1200" dirty="0" err="1">
                <a:latin typeface="+mn-lt"/>
              </a:rPr>
              <a:t>veiligheid</a:t>
            </a:r>
            <a:r>
              <a:rPr lang="en-US" sz="1200" dirty="0">
                <a:latin typeface="+mn-lt"/>
              </a:rPr>
              <a:t>”.</a:t>
            </a:r>
          </a:p>
          <a:p>
            <a:pPr marL="228600" indent="-228600">
              <a:buAutoNum type="arabicPeriod"/>
            </a:pPr>
            <a:endParaRPr lang="en-US" sz="1200" dirty="0">
              <a:latin typeface="+mn-lt"/>
            </a:endParaRPr>
          </a:p>
          <a:p>
            <a:pPr marL="228600" indent="-228600">
              <a:buAutoNum type="arabicPeriod"/>
            </a:pPr>
            <a:r>
              <a:rPr lang="en-US" sz="1200" dirty="0">
                <a:latin typeface="+mn-lt"/>
              </a:rPr>
              <a:t>De </a:t>
            </a:r>
            <a:r>
              <a:rPr lang="en-US" sz="1200" dirty="0" err="1">
                <a:latin typeface="+mn-lt"/>
              </a:rPr>
              <a:t>afkorting</a:t>
            </a:r>
            <a:r>
              <a:rPr lang="en-US" sz="1200" dirty="0">
                <a:latin typeface="+mn-lt"/>
              </a:rPr>
              <a:t> “VV” </a:t>
            </a:r>
            <a:r>
              <a:rPr lang="en-US" sz="1200" dirty="0" err="1">
                <a:latin typeface="+mn-lt"/>
              </a:rPr>
              <a:t>wordt</a:t>
            </a:r>
            <a:r>
              <a:rPr lang="en-US" sz="1200" dirty="0">
                <a:latin typeface="+mn-lt"/>
              </a:rPr>
              <a:t> </a:t>
            </a:r>
            <a:r>
              <a:rPr lang="en-US" sz="1200" dirty="0" err="1">
                <a:latin typeface="+mn-lt"/>
              </a:rPr>
              <a:t>eveneens</a:t>
            </a:r>
            <a:r>
              <a:rPr lang="en-US" sz="1200" dirty="0">
                <a:latin typeface="+mn-lt"/>
              </a:rPr>
              <a:t> </a:t>
            </a:r>
            <a:r>
              <a:rPr lang="en-US" sz="1200" dirty="0" err="1">
                <a:latin typeface="+mn-lt"/>
              </a:rPr>
              <a:t>systematisch</a:t>
            </a:r>
            <a:r>
              <a:rPr lang="en-US" sz="1200" dirty="0">
                <a:latin typeface="+mn-lt"/>
              </a:rPr>
              <a:t> </a:t>
            </a:r>
            <a:r>
              <a:rPr lang="en-US" sz="1200" dirty="0" err="1">
                <a:latin typeface="+mn-lt"/>
              </a:rPr>
              <a:t>gebruikt</a:t>
            </a:r>
            <a:r>
              <a:rPr lang="en-US" sz="1200" dirty="0">
                <a:latin typeface="+mn-lt"/>
              </a:rPr>
              <a:t> in </a:t>
            </a:r>
            <a:r>
              <a:rPr lang="en-US" sz="1200" dirty="0" err="1">
                <a:latin typeface="+mn-lt"/>
              </a:rPr>
              <a:t>plaats</a:t>
            </a:r>
            <a:r>
              <a:rPr lang="en-US" sz="1200" dirty="0">
                <a:latin typeface="+mn-lt"/>
              </a:rPr>
              <a:t> van de “</a:t>
            </a:r>
            <a:r>
              <a:rPr lang="en-US" sz="1200" b="1" dirty="0" err="1">
                <a:latin typeface="+mn-lt"/>
              </a:rPr>
              <a:t>Verantwoordelijke</a:t>
            </a:r>
            <a:r>
              <a:rPr lang="en-US" sz="1200" b="1" dirty="0">
                <a:latin typeface="+mn-lt"/>
              </a:rPr>
              <a:t> </a:t>
            </a:r>
            <a:r>
              <a:rPr lang="en-US" sz="1200" b="1" dirty="0" err="1">
                <a:latin typeface="+mn-lt"/>
              </a:rPr>
              <a:t>voor</a:t>
            </a:r>
            <a:r>
              <a:rPr lang="en-US" sz="1200" b="1" dirty="0">
                <a:latin typeface="+mn-lt"/>
              </a:rPr>
              <a:t> de </a:t>
            </a:r>
            <a:r>
              <a:rPr lang="en-US" sz="1200" b="1" dirty="0" err="1">
                <a:latin typeface="+mn-lt"/>
              </a:rPr>
              <a:t>Veiligheid</a:t>
            </a:r>
            <a:r>
              <a:rPr lang="en-US" sz="1200" dirty="0">
                <a:latin typeface="+mn-lt"/>
              </a:rPr>
              <a:t>”. </a:t>
            </a:r>
            <a:r>
              <a:rPr lang="en-US" sz="1200" dirty="0" err="1">
                <a:latin typeface="+mn-lt"/>
              </a:rPr>
              <a:t>Deze</a:t>
            </a:r>
            <a:r>
              <a:rPr lang="en-US" sz="1200" dirty="0">
                <a:latin typeface="+mn-lt"/>
              </a:rPr>
              <a:t> is </a:t>
            </a:r>
            <a:r>
              <a:rPr lang="en-US" sz="1200" dirty="0" err="1">
                <a:latin typeface="+mn-lt"/>
              </a:rPr>
              <a:t>ook</a:t>
            </a:r>
            <a:r>
              <a:rPr lang="en-US" sz="1200" dirty="0">
                <a:latin typeface="+mn-lt"/>
              </a:rPr>
              <a:t> de </a:t>
            </a:r>
            <a:r>
              <a:rPr lang="en-US" sz="1200" dirty="0" err="1">
                <a:latin typeface="+mn-lt"/>
              </a:rPr>
              <a:t>verantwoordelijke</a:t>
            </a:r>
            <a:r>
              <a:rPr lang="en-US" sz="1200" dirty="0">
                <a:latin typeface="+mn-lt"/>
              </a:rPr>
              <a:t> van die </a:t>
            </a:r>
            <a:r>
              <a:rPr lang="en-US" sz="1200" dirty="0" err="1">
                <a:latin typeface="+mn-lt"/>
              </a:rPr>
              <a:t>werken</a:t>
            </a:r>
            <a:r>
              <a:rPr lang="en-US" sz="1200" dirty="0">
                <a:latin typeface="+mn-lt"/>
              </a:rPr>
              <a:t> (</a:t>
            </a:r>
            <a:r>
              <a:rPr lang="en-US" sz="1200" dirty="0" err="1">
                <a:latin typeface="+mn-lt"/>
              </a:rPr>
              <a:t>leider</a:t>
            </a:r>
            <a:r>
              <a:rPr lang="en-US" sz="1200" dirty="0">
                <a:latin typeface="+mn-lt"/>
              </a:rPr>
              <a:t> van het </a:t>
            </a:r>
            <a:r>
              <a:rPr lang="en-US" sz="1200" dirty="0" err="1">
                <a:latin typeface="+mn-lt"/>
              </a:rPr>
              <a:t>werk</a:t>
            </a:r>
            <a:r>
              <a:rPr lang="en-US" sz="1200" dirty="0">
                <a:latin typeface="+mn-lt"/>
              </a:rPr>
              <a:t>) die </a:t>
            </a:r>
            <a:r>
              <a:rPr lang="en-US" sz="1200" dirty="0" err="1">
                <a:latin typeface="+mn-lt"/>
              </a:rPr>
              <a:t>bevoegd</a:t>
            </a:r>
            <a:r>
              <a:rPr lang="en-US" sz="1200" dirty="0">
                <a:latin typeface="+mn-lt"/>
              </a:rPr>
              <a:t> is </a:t>
            </a:r>
            <a:r>
              <a:rPr lang="en-US" sz="1200" dirty="0" err="1">
                <a:latin typeface="+mn-lt"/>
              </a:rPr>
              <a:t>voor</a:t>
            </a:r>
            <a:r>
              <a:rPr lang="en-US" sz="1200" dirty="0">
                <a:latin typeface="+mn-lt"/>
              </a:rPr>
              <a:t> het </a:t>
            </a:r>
            <a:r>
              <a:rPr lang="en-US" sz="1200" dirty="0" err="1">
                <a:latin typeface="+mn-lt"/>
              </a:rPr>
              <a:t>toepassen</a:t>
            </a:r>
            <a:r>
              <a:rPr lang="en-US" sz="1200" dirty="0">
                <a:latin typeface="+mn-lt"/>
              </a:rPr>
              <a:t> van </a:t>
            </a:r>
            <a:r>
              <a:rPr lang="en-US" sz="1200" dirty="0" err="1">
                <a:latin typeface="+mn-lt"/>
              </a:rPr>
              <a:t>beveiligingssysteem</a:t>
            </a:r>
            <a:r>
              <a:rPr lang="en-US" sz="1200" dirty="0">
                <a:latin typeface="+mn-lt"/>
              </a:rPr>
              <a:t> met </a:t>
            </a:r>
            <a:r>
              <a:rPr lang="en-US" sz="1200" dirty="0" err="1">
                <a:latin typeface="+mn-lt"/>
              </a:rPr>
              <a:t>kijkuit</a:t>
            </a:r>
            <a:r>
              <a:rPr lang="en-US" sz="1200" dirty="0">
                <a:latin typeface="+mn-lt"/>
              </a:rPr>
              <a:t>.</a:t>
            </a:r>
          </a:p>
          <a:p>
            <a:pPr marL="228600" indent="-228600">
              <a:buAutoNum type="arabicPeriod"/>
            </a:pPr>
            <a:endParaRPr lang="en-US" sz="1200" dirty="0">
              <a:latin typeface="+mn-lt"/>
            </a:endParaRPr>
          </a:p>
          <a:p>
            <a:pPr marL="228600" indent="-228600">
              <a:buAutoNum type="arabicPeriod"/>
            </a:pPr>
            <a:r>
              <a:rPr lang="en-US" sz="1200" dirty="0">
                <a:latin typeface="+mn-lt"/>
              </a:rPr>
              <a:t>Men </a:t>
            </a:r>
            <a:r>
              <a:rPr lang="en-US" sz="1200" dirty="0" err="1">
                <a:latin typeface="+mn-lt"/>
              </a:rPr>
              <a:t>verwijst</a:t>
            </a:r>
            <a:r>
              <a:rPr lang="en-US" sz="1200" dirty="0">
                <a:latin typeface="+mn-lt"/>
              </a:rPr>
              <a:t> </a:t>
            </a:r>
            <a:r>
              <a:rPr lang="en-US" sz="1200" dirty="0" err="1">
                <a:latin typeface="+mn-lt"/>
              </a:rPr>
              <a:t>naar</a:t>
            </a:r>
            <a:r>
              <a:rPr lang="en-US" sz="1200" dirty="0">
                <a:latin typeface="+mn-lt"/>
              </a:rPr>
              <a:t> “</a:t>
            </a:r>
            <a:r>
              <a:rPr lang="en-US" sz="1200" dirty="0" err="1">
                <a:latin typeface="+mn-lt"/>
              </a:rPr>
              <a:t>Bediende</a:t>
            </a:r>
            <a:r>
              <a:rPr lang="en-US" sz="1200" dirty="0">
                <a:latin typeface="+mn-lt"/>
              </a:rPr>
              <a:t>(n) </a:t>
            </a:r>
            <a:r>
              <a:rPr lang="en-US" sz="1200" dirty="0" err="1">
                <a:latin typeface="+mn-lt"/>
              </a:rPr>
              <a:t>aan</a:t>
            </a:r>
            <a:r>
              <a:rPr lang="en-US" sz="1200" dirty="0">
                <a:latin typeface="+mn-lt"/>
              </a:rPr>
              <a:t> het </a:t>
            </a:r>
            <a:r>
              <a:rPr lang="en-US" sz="1200" dirty="0" err="1">
                <a:latin typeface="+mn-lt"/>
              </a:rPr>
              <a:t>werk</a:t>
            </a:r>
            <a:r>
              <a:rPr lang="en-US" sz="1200" dirty="0">
                <a:latin typeface="+mn-lt"/>
              </a:rPr>
              <a:t>” om de </a:t>
            </a:r>
            <a:r>
              <a:rPr lang="en-US" sz="1200" dirty="0" err="1">
                <a:latin typeface="+mn-lt"/>
              </a:rPr>
              <a:t>werknemers</a:t>
            </a:r>
            <a:r>
              <a:rPr lang="en-US" sz="1200" dirty="0">
                <a:latin typeface="+mn-lt"/>
              </a:rPr>
              <a:t> van de </a:t>
            </a:r>
            <a:r>
              <a:rPr lang="en-US" sz="1200" dirty="0" err="1">
                <a:latin typeface="+mn-lt"/>
              </a:rPr>
              <a:t>onderneming</a:t>
            </a:r>
            <a:r>
              <a:rPr lang="en-US" sz="1200" dirty="0">
                <a:latin typeface="+mn-lt"/>
              </a:rPr>
              <a:t> </a:t>
            </a:r>
            <a:r>
              <a:rPr lang="en-US" sz="1200" dirty="0" err="1">
                <a:latin typeface="+mn-lt"/>
              </a:rPr>
              <a:t>aan</a:t>
            </a:r>
            <a:r>
              <a:rPr lang="en-US" sz="1200" dirty="0">
                <a:latin typeface="+mn-lt"/>
              </a:rPr>
              <a:t> </a:t>
            </a:r>
            <a:r>
              <a:rPr lang="en-US" sz="1200" dirty="0" err="1">
                <a:latin typeface="+mn-lt"/>
              </a:rPr>
              <a:t>te</a:t>
            </a:r>
            <a:r>
              <a:rPr lang="en-US" sz="1200" dirty="0">
                <a:latin typeface="+mn-lt"/>
              </a:rPr>
              <a:t> </a:t>
            </a:r>
            <a:r>
              <a:rPr lang="en-US" sz="1200" dirty="0" err="1">
                <a:latin typeface="+mn-lt"/>
              </a:rPr>
              <a:t>duiden</a:t>
            </a:r>
            <a:r>
              <a:rPr lang="en-US" sz="1200" dirty="0">
                <a:latin typeface="+mn-lt"/>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491" y="829781"/>
            <a:ext cx="456056" cy="1151088"/>
          </a:xfrm>
          <a:prstGeom prst="rect">
            <a:avLst/>
          </a:prstGeom>
          <a:solidFill>
            <a:schemeClr val="accent1"/>
          </a:solidFill>
          <a:ln w="25400">
            <a:solidFill>
              <a:schemeClr val="tx2">
                <a:lumMod val="85000"/>
              </a:schemeClr>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768" y="820802"/>
            <a:ext cx="743555" cy="1123416"/>
          </a:xfrm>
          <a:prstGeom prst="rect">
            <a:avLst/>
          </a:prstGeom>
          <a:solidFill>
            <a:schemeClr val="tx2"/>
          </a:solidFill>
          <a:ln w="25400">
            <a:solidFill>
              <a:schemeClr val="tx2">
                <a:lumMod val="85000"/>
              </a:schemeClr>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651" y="882653"/>
            <a:ext cx="427665" cy="1128168"/>
          </a:xfrm>
          <a:prstGeom prst="rect">
            <a:avLst/>
          </a:prstGeom>
          <a:ln w="25400">
            <a:solidFill>
              <a:schemeClr val="tx2">
                <a:lumMod val="85000"/>
              </a:schemeClr>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0436" y="854621"/>
            <a:ext cx="341730" cy="1139101"/>
          </a:xfrm>
          <a:prstGeom prst="rect">
            <a:avLst/>
          </a:prstGeom>
          <a:ln w="25400">
            <a:solidFill>
              <a:schemeClr val="bg1">
                <a:lumMod val="85000"/>
              </a:schemeClr>
            </a:solidFill>
          </a:ln>
        </p:spPr>
      </p:pic>
      <p:pic>
        <p:nvPicPr>
          <p:cNvPr id="7" name="Picture 6"/>
          <p:cNvPicPr>
            <a:picLocks noChangeAspect="1"/>
          </p:cNvPicPr>
          <p:nvPr/>
        </p:nvPicPr>
        <p:blipFill>
          <a:blip r:embed="rId7"/>
          <a:stretch>
            <a:fillRect/>
          </a:stretch>
        </p:blipFill>
        <p:spPr>
          <a:xfrm>
            <a:off x="6481342" y="792862"/>
            <a:ext cx="1585097" cy="1170533"/>
          </a:xfrm>
          <a:prstGeom prst="rect">
            <a:avLst/>
          </a:prstGeom>
        </p:spPr>
      </p:pic>
      <p:sp>
        <p:nvSpPr>
          <p:cNvPr id="18" name="TextBox 17">
            <a:extLst>
              <a:ext uri="{FF2B5EF4-FFF2-40B4-BE49-F238E27FC236}">
                <a16:creationId xmlns:a16="http://schemas.microsoft.com/office/drawing/2014/main" id="{40CE6994-8341-4A81-9937-A199A46FC31F}"/>
              </a:ext>
            </a:extLst>
          </p:cNvPr>
          <p:cNvSpPr txBox="1"/>
          <p:nvPr/>
        </p:nvSpPr>
        <p:spPr>
          <a:xfrm>
            <a:off x="2118230" y="5473471"/>
            <a:ext cx="7892817" cy="738664"/>
          </a:xfrm>
          <a:prstGeom prst="rect">
            <a:avLst/>
          </a:prstGeom>
          <a:noFill/>
        </p:spPr>
        <p:txBody>
          <a:bodyPr wrap="square" rtlCol="0">
            <a:spAutoFit/>
          </a:bodyPr>
          <a:lstStyle/>
          <a:p>
            <a:pPr algn="just"/>
            <a:r>
              <a:rPr lang="en-US" sz="1400" dirty="0"/>
              <a:t>Het </a:t>
            </a:r>
            <a:r>
              <a:rPr lang="en-US" sz="1400" dirty="0" err="1"/>
              <a:t>woord</a:t>
            </a:r>
            <a:r>
              <a:rPr lang="en-US" sz="1400" dirty="0"/>
              <a:t> </a:t>
            </a:r>
            <a:r>
              <a:rPr lang="en-US" sz="1400" b="1" dirty="0" err="1"/>
              <a:t>bediende</a:t>
            </a:r>
            <a:r>
              <a:rPr lang="en-US" sz="1400" dirty="0"/>
              <a:t> is </a:t>
            </a:r>
            <a:r>
              <a:rPr lang="en-US" sz="1400" dirty="0" err="1"/>
              <a:t>een</a:t>
            </a:r>
            <a:r>
              <a:rPr lang="en-US" sz="1400" dirty="0"/>
              <a:t> term die </a:t>
            </a:r>
            <a:r>
              <a:rPr lang="en-US" sz="1400" dirty="0" err="1"/>
              <a:t>veelvuldig</a:t>
            </a:r>
            <a:r>
              <a:rPr lang="en-US" sz="1400" dirty="0"/>
              <a:t> </a:t>
            </a:r>
            <a:r>
              <a:rPr lang="en-US" sz="1400" dirty="0" err="1"/>
              <a:t>wordt</a:t>
            </a:r>
            <a:r>
              <a:rPr lang="en-US" sz="1400" dirty="0"/>
              <a:t> </a:t>
            </a:r>
            <a:r>
              <a:rPr lang="en-US" sz="1400" dirty="0" err="1"/>
              <a:t>gebruikt</a:t>
            </a:r>
            <a:r>
              <a:rPr lang="en-US" sz="1400" dirty="0"/>
              <a:t> </a:t>
            </a:r>
            <a:r>
              <a:rPr lang="en-US" sz="1400" dirty="0" err="1"/>
              <a:t>binnen</a:t>
            </a:r>
            <a:r>
              <a:rPr lang="en-US" sz="1400" dirty="0"/>
              <a:t> Infrabel. </a:t>
            </a:r>
            <a:r>
              <a:rPr lang="en-US" sz="1400" dirty="0" err="1"/>
              <a:t>Hieronder</a:t>
            </a:r>
            <a:r>
              <a:rPr lang="en-US" sz="1400" dirty="0"/>
              <a:t> </a:t>
            </a:r>
            <a:r>
              <a:rPr lang="en-US" sz="1400" dirty="0" err="1"/>
              <a:t>verstaan</a:t>
            </a:r>
            <a:r>
              <a:rPr lang="en-US" sz="1400" dirty="0"/>
              <a:t> we </a:t>
            </a:r>
            <a:r>
              <a:rPr lang="en-US" sz="1400" dirty="0" err="1"/>
              <a:t>een</a:t>
            </a:r>
            <a:r>
              <a:rPr lang="en-US" sz="1400" dirty="0"/>
              <a:t> </a:t>
            </a:r>
            <a:r>
              <a:rPr lang="en-US" sz="1400" dirty="0" err="1"/>
              <a:t>persoon</a:t>
            </a:r>
            <a:r>
              <a:rPr lang="en-US" sz="1400" dirty="0"/>
              <a:t> </a:t>
            </a:r>
            <a:r>
              <a:rPr lang="en-US" sz="1400" dirty="0" err="1"/>
              <a:t>aan</a:t>
            </a:r>
            <a:r>
              <a:rPr lang="en-US" sz="1400" dirty="0"/>
              <a:t> het </a:t>
            </a:r>
            <a:r>
              <a:rPr lang="en-US" sz="1400" dirty="0" err="1"/>
              <a:t>werk</a:t>
            </a:r>
            <a:r>
              <a:rPr lang="en-US" sz="1400" dirty="0"/>
              <a:t>. Men </a:t>
            </a:r>
            <a:r>
              <a:rPr lang="en-US" sz="1400" dirty="0" err="1"/>
              <a:t>verwijst</a:t>
            </a:r>
            <a:r>
              <a:rPr lang="en-US" sz="1400" dirty="0"/>
              <a:t> </a:t>
            </a:r>
            <a:r>
              <a:rPr lang="en-US" sz="1400" dirty="0" err="1"/>
              <a:t>hier</a:t>
            </a:r>
            <a:r>
              <a:rPr lang="en-US" sz="1400" dirty="0"/>
              <a:t> </a:t>
            </a:r>
            <a:r>
              <a:rPr lang="en-US" sz="1400" dirty="0" err="1"/>
              <a:t>niet</a:t>
            </a:r>
            <a:r>
              <a:rPr lang="en-US" sz="1400" dirty="0"/>
              <a:t> </a:t>
            </a:r>
            <a:r>
              <a:rPr lang="en-US" sz="1400" dirty="0" err="1"/>
              <a:t>naar</a:t>
            </a:r>
            <a:r>
              <a:rPr lang="en-US" sz="1400" dirty="0"/>
              <a:t> het </a:t>
            </a:r>
            <a:r>
              <a:rPr lang="en-US" sz="1400" dirty="0" err="1"/>
              <a:t>statuut</a:t>
            </a:r>
            <a:r>
              <a:rPr lang="en-US" sz="1400" dirty="0"/>
              <a:t> van </a:t>
            </a:r>
            <a:r>
              <a:rPr lang="en-US" sz="1400" dirty="0" err="1"/>
              <a:t>een</a:t>
            </a:r>
            <a:r>
              <a:rPr lang="en-US" sz="1400" dirty="0"/>
              <a:t> </a:t>
            </a:r>
            <a:r>
              <a:rPr lang="en-US" sz="1400" dirty="0" err="1"/>
              <a:t>werknemer</a:t>
            </a:r>
            <a:r>
              <a:rPr lang="en-US" sz="1400" dirty="0"/>
              <a:t>.</a:t>
            </a:r>
          </a:p>
          <a:p>
            <a:pPr algn="just"/>
            <a:endParaRPr lang="en-US" sz="1400" dirty="0">
              <a:latin typeface="+mn-lt"/>
            </a:endParaRPr>
          </a:p>
        </p:txBody>
      </p:sp>
      <p:sp>
        <p:nvSpPr>
          <p:cNvPr id="19" name="Rounded Rectangle 16">
            <a:extLst>
              <a:ext uri="{FF2B5EF4-FFF2-40B4-BE49-F238E27FC236}">
                <a16:creationId xmlns:a16="http://schemas.microsoft.com/office/drawing/2014/main" id="{61900E47-537C-41F0-BA64-398C478D0D5D}"/>
              </a:ext>
            </a:extLst>
          </p:cNvPr>
          <p:cNvSpPr/>
          <p:nvPr/>
        </p:nvSpPr>
        <p:spPr bwMode="auto">
          <a:xfrm>
            <a:off x="2063552" y="5447331"/>
            <a:ext cx="8064896" cy="764804"/>
          </a:xfrm>
          <a:prstGeom prst="roundRect">
            <a:avLst/>
          </a:prstGeom>
          <a:noFill/>
          <a:ln w="127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pic>
        <p:nvPicPr>
          <p:cNvPr id="20" name="Picture 19">
            <a:extLst>
              <a:ext uri="{FF2B5EF4-FFF2-40B4-BE49-F238E27FC236}">
                <a16:creationId xmlns:a16="http://schemas.microsoft.com/office/drawing/2014/main" id="{86CA381F-42CC-4E11-96F7-D703B629A073}"/>
              </a:ext>
            </a:extLst>
          </p:cNvPr>
          <p:cNvPicPr>
            <a:picLocks noChangeAspect="1"/>
          </p:cNvPicPr>
          <p:nvPr/>
        </p:nvPicPr>
        <p:blipFill>
          <a:blip r:embed="rId8"/>
          <a:stretch>
            <a:fillRect/>
          </a:stretch>
        </p:blipFill>
        <p:spPr>
          <a:xfrm>
            <a:off x="1429538" y="5447331"/>
            <a:ext cx="493819" cy="658425"/>
          </a:xfrm>
          <a:prstGeom prst="rect">
            <a:avLst/>
          </a:prstGeom>
        </p:spPr>
      </p:pic>
    </p:spTree>
    <p:extLst>
      <p:ext uri="{BB962C8B-B14F-4D97-AF65-F5344CB8AC3E}">
        <p14:creationId xmlns:p14="http://schemas.microsoft.com/office/powerpoint/2010/main" val="2438456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45"/>
          <p:cNvSpPr>
            <a:spLocks noChangeArrowheads="1"/>
          </p:cNvSpPr>
          <p:nvPr/>
        </p:nvSpPr>
        <p:spPr bwMode="auto">
          <a:xfrm>
            <a:off x="6888684" y="1988840"/>
            <a:ext cx="3527797" cy="863600"/>
          </a:xfrm>
          <a:prstGeom prst="round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De kijkuit dreigt het visueel contact met één of meerdere detectiepunten door regen, sneeuw, mist, rook, stoom, stof of andere omstandigheden te verliezen.</a:t>
            </a:r>
          </a:p>
        </p:txBody>
      </p:sp>
      <p:pic>
        <p:nvPicPr>
          <p:cNvPr id="23"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55895" y="1496091"/>
            <a:ext cx="407378" cy="550811"/>
          </a:xfrm>
          <a:prstGeom prst="rect">
            <a:avLst/>
          </a:prstGeom>
          <a:noFill/>
          <a:ln w="9525">
            <a:noFill/>
            <a:miter lim="800000"/>
            <a:headEnd/>
            <a:tailEnd/>
          </a:ln>
        </p:spPr>
      </p:pic>
      <p:sp>
        <p:nvSpPr>
          <p:cNvPr id="24" name="Text Placeholder 1"/>
          <p:cNvSpPr>
            <a:spLocks noGrp="1"/>
          </p:cNvSpPr>
          <p:nvPr>
            <p:ph type="body" sz="quarter" idx="18"/>
          </p:nvPr>
        </p:nvSpPr>
        <p:spPr>
          <a:xfrm>
            <a:off x="9912424" y="160848"/>
            <a:ext cx="1912823" cy="360363"/>
          </a:xfrm>
        </p:spPr>
        <p:txBody>
          <a:bodyPr/>
          <a:lstStyle/>
          <a:p>
            <a:r>
              <a:rPr lang="en-GB" dirty="0"/>
              <a:t>2. </a:t>
            </a:r>
            <a:r>
              <a:rPr lang="en-GB" dirty="0" err="1"/>
              <a:t>Incidenten</a:t>
            </a:r>
            <a:endParaRPr lang="en-GB" dirty="0"/>
          </a:p>
          <a:p>
            <a:r>
              <a:rPr lang="en-GB" dirty="0"/>
              <a:t>2.2 </a:t>
            </a:r>
            <a:r>
              <a:rPr lang="en-GB" dirty="0" err="1"/>
              <a:t>Verminderde</a:t>
            </a:r>
            <a:r>
              <a:rPr lang="en-GB" dirty="0"/>
              <a:t> </a:t>
            </a:r>
            <a:r>
              <a:rPr lang="en-GB" dirty="0" err="1"/>
              <a:t>zichtbaarheid</a:t>
            </a:r>
            <a:endParaRPr lang="en-GB" dirty="0"/>
          </a:p>
        </p:txBody>
      </p:sp>
      <p:sp>
        <p:nvSpPr>
          <p:cNvPr id="26" name="Title 1"/>
          <p:cNvSpPr txBox="1">
            <a:spLocks/>
          </p:cNvSpPr>
          <p:nvPr/>
        </p:nvSpPr>
        <p:spPr bwMode="auto">
          <a:xfrm>
            <a:off x="1148275" y="447890"/>
            <a:ext cx="8064500" cy="506413"/>
          </a:xfrm>
          <a:prstGeom prst="rect">
            <a:avLst/>
          </a:prstGeom>
          <a:noFill/>
          <a:ln w="9525">
            <a:noFill/>
            <a:miter lim="800000"/>
            <a:headEnd/>
            <a:tailEnd/>
          </a:ln>
          <a:effectLst/>
        </p:spPr>
        <p:txBody>
          <a:bodyPr lIns="0" tIns="0" rIns="0" bIns="0"/>
          <a:lstStyle/>
          <a:p>
            <a:pPr algn="l">
              <a:defRPr/>
            </a:pPr>
            <a:r>
              <a:rPr lang="en-US" sz="2000" b="1" kern="0" dirty="0">
                <a:solidFill>
                  <a:srgbClr val="0070C0"/>
                </a:solidFill>
                <a:latin typeface="+mj-lt"/>
                <a:ea typeface="+mj-ea"/>
                <a:cs typeface="+mj-cs"/>
              </a:rPr>
              <a:t>2. </a:t>
            </a:r>
            <a:r>
              <a:rPr lang="en-US" sz="2000" b="1" kern="0" dirty="0" err="1">
                <a:solidFill>
                  <a:srgbClr val="0070C0"/>
                </a:solidFill>
                <a:latin typeface="+mj-lt"/>
                <a:ea typeface="+mj-ea"/>
                <a:cs typeface="+mj-cs"/>
              </a:rPr>
              <a:t>Verminderde</a:t>
            </a:r>
            <a:r>
              <a:rPr lang="en-US" sz="2000" b="1" kern="0" dirty="0">
                <a:solidFill>
                  <a:srgbClr val="0070C0"/>
                </a:solidFill>
                <a:latin typeface="+mj-lt"/>
                <a:ea typeface="+mj-ea"/>
                <a:cs typeface="+mj-cs"/>
              </a:rPr>
              <a:t> </a:t>
            </a:r>
            <a:r>
              <a:rPr lang="en-US" sz="2000" b="1" kern="0" dirty="0" err="1">
                <a:solidFill>
                  <a:srgbClr val="0070C0"/>
                </a:solidFill>
                <a:latin typeface="+mj-lt"/>
                <a:ea typeface="+mj-ea"/>
                <a:cs typeface="+mj-cs"/>
              </a:rPr>
              <a:t>zichtbaarheid</a:t>
            </a:r>
            <a:endParaRPr lang="en-US" sz="2000" b="1" kern="0" dirty="0">
              <a:solidFill>
                <a:srgbClr val="0070C0"/>
              </a:solidFill>
              <a:latin typeface="+mj-lt"/>
              <a:ea typeface="+mj-ea"/>
              <a:cs typeface="+mj-cs"/>
            </a:endParaRPr>
          </a:p>
        </p:txBody>
      </p:sp>
      <p:sp>
        <p:nvSpPr>
          <p:cNvPr id="28" name="Rectangle 245"/>
          <p:cNvSpPr>
            <a:spLocks noChangeArrowheads="1"/>
          </p:cNvSpPr>
          <p:nvPr/>
        </p:nvSpPr>
        <p:spPr bwMode="auto">
          <a:xfrm>
            <a:off x="6982948" y="4404938"/>
            <a:ext cx="3527797" cy="583701"/>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Bedienden moeten hun werkzaamheden stoppen en het spoor/sporen vrijmaken.</a:t>
            </a:r>
          </a:p>
        </p:txBody>
      </p:sp>
      <p:grpSp>
        <p:nvGrpSpPr>
          <p:cNvPr id="31" name="Group 30"/>
          <p:cNvGrpSpPr/>
          <p:nvPr/>
        </p:nvGrpSpPr>
        <p:grpSpPr>
          <a:xfrm>
            <a:off x="205256" y="1028531"/>
            <a:ext cx="6500706" cy="5520524"/>
            <a:chOff x="394660" y="1210138"/>
            <a:chExt cx="6500706" cy="5520524"/>
          </a:xfrm>
        </p:grpSpPr>
        <p:grpSp>
          <p:nvGrpSpPr>
            <p:cNvPr id="32" name="Group 31"/>
            <p:cNvGrpSpPr/>
            <p:nvPr/>
          </p:nvGrpSpPr>
          <p:grpSpPr>
            <a:xfrm>
              <a:off x="1631504" y="1268760"/>
              <a:ext cx="204519" cy="2219328"/>
              <a:chOff x="107504" y="1268760"/>
              <a:chExt cx="204519" cy="2219328"/>
            </a:xfrm>
          </p:grpSpPr>
          <p:sp>
            <p:nvSpPr>
              <p:cNvPr id="130" name="Rectangle 129"/>
              <p:cNvSpPr/>
              <p:nvPr/>
            </p:nvSpPr>
            <p:spPr bwMode="auto">
              <a:xfrm>
                <a:off x="107504" y="1268760"/>
                <a:ext cx="144016" cy="1440160"/>
              </a:xfrm>
              <a:prstGeom prst="rect">
                <a:avLst/>
              </a:prstGeom>
              <a:solidFill>
                <a:schemeClr val="bg1"/>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sp>
            <p:nvSpPr>
              <p:cNvPr id="131" name="Rectangle 130"/>
              <p:cNvSpPr/>
              <p:nvPr/>
            </p:nvSpPr>
            <p:spPr bwMode="auto">
              <a:xfrm>
                <a:off x="168007" y="2996952"/>
                <a:ext cx="144016" cy="491136"/>
              </a:xfrm>
              <a:prstGeom prst="rect">
                <a:avLst/>
              </a:prstGeom>
              <a:solidFill>
                <a:schemeClr val="bg1"/>
              </a:solidFill>
              <a:ln w="317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a:p>
            </p:txBody>
          </p:sp>
        </p:grpSp>
        <p:grpSp>
          <p:nvGrpSpPr>
            <p:cNvPr id="36" name="Group 35"/>
            <p:cNvGrpSpPr/>
            <p:nvPr/>
          </p:nvGrpSpPr>
          <p:grpSpPr>
            <a:xfrm>
              <a:off x="959884" y="1210138"/>
              <a:ext cx="5935482" cy="2700446"/>
              <a:chOff x="2135435" y="1442123"/>
              <a:chExt cx="8430732" cy="3616264"/>
            </a:xfrm>
          </p:grpSpPr>
          <p:sp>
            <p:nvSpPr>
              <p:cNvPr id="87" name="Rectangle 137"/>
              <p:cNvSpPr/>
              <p:nvPr/>
            </p:nvSpPr>
            <p:spPr bwMode="auto">
              <a:xfrm rot="10800000">
                <a:off x="2207568" y="1700807"/>
                <a:ext cx="8208912" cy="3312368"/>
              </a:xfrm>
              <a:prstGeom prst="rect">
                <a:avLst/>
              </a:prstGeom>
              <a:gradFill>
                <a:gsLst>
                  <a:gs pos="26000">
                    <a:schemeClr val="bg1">
                      <a:alpha val="32000"/>
                    </a:schemeClr>
                  </a:gs>
                  <a:gs pos="26000">
                    <a:schemeClr val="bg1">
                      <a:alpha val="32000"/>
                    </a:schemeClr>
                  </a:gs>
                  <a:gs pos="64000">
                    <a:schemeClr val="tx1">
                      <a:lumMod val="75000"/>
                      <a:lumOff val="25000"/>
                    </a:schemeClr>
                  </a:gs>
                </a:gsLst>
                <a:lin ang="10800000" scaled="0"/>
              </a:gradFill>
              <a:ln w="31750" cap="flat" cmpd="sng" algn="ctr">
                <a:noFill/>
                <a:prstDash val="solid"/>
                <a:round/>
                <a:headEnd type="none" w="med" len="med"/>
                <a:tailEnd type="none" w="med" len="med"/>
              </a:ln>
              <a:effectLst>
                <a:softEdge rad="127000"/>
              </a:effectLst>
            </p:spPr>
            <p:txBody>
              <a:bodyPr wrap="none" anchor="ctr"/>
              <a:lstStyle/>
              <a:p>
                <a:pPr algn="ctr">
                  <a:defRPr/>
                </a:pPr>
                <a:endParaRPr lang="fr-BE"/>
              </a:p>
            </p:txBody>
          </p:sp>
          <p:cxnSp>
            <p:nvCxnSpPr>
              <p:cNvPr id="88" name="Straight Connector 16"/>
              <p:cNvCxnSpPr>
                <a:cxnSpLocks noChangeShapeType="1"/>
              </p:cNvCxnSpPr>
              <p:nvPr/>
            </p:nvCxnSpPr>
            <p:spPr bwMode="auto">
              <a:xfrm flipV="1">
                <a:off x="2640013" y="3875089"/>
                <a:ext cx="7632700" cy="3175"/>
              </a:xfrm>
              <a:prstGeom prst="line">
                <a:avLst/>
              </a:prstGeom>
              <a:noFill/>
              <a:ln w="31750" algn="ctr">
                <a:solidFill>
                  <a:schemeClr val="accent2"/>
                </a:solidFill>
                <a:round/>
                <a:headEnd/>
                <a:tailEnd/>
              </a:ln>
            </p:spPr>
          </p:cxnSp>
          <p:sp>
            <p:nvSpPr>
              <p:cNvPr id="89" name="Oval 17"/>
              <p:cNvSpPr>
                <a:spLocks noChangeArrowheads="1"/>
              </p:cNvSpPr>
              <p:nvPr/>
            </p:nvSpPr>
            <p:spPr bwMode="auto">
              <a:xfrm>
                <a:off x="3902076" y="3805238"/>
                <a:ext cx="106363" cy="107950"/>
              </a:xfrm>
              <a:prstGeom prst="ellipse">
                <a:avLst/>
              </a:prstGeom>
              <a:solidFill>
                <a:srgbClr val="FF0000"/>
              </a:solidFill>
              <a:ln w="31750" algn="ctr">
                <a:solidFill>
                  <a:srgbClr val="FF0000"/>
                </a:solidFill>
                <a:round/>
                <a:headEnd/>
                <a:tailEnd/>
              </a:ln>
            </p:spPr>
            <p:txBody>
              <a:bodyPr wrap="none" anchor="ctr"/>
              <a:lstStyle/>
              <a:p>
                <a:pPr algn="ctr"/>
                <a:endParaRPr lang="en-US"/>
              </a:p>
            </p:txBody>
          </p:sp>
          <p:sp>
            <p:nvSpPr>
              <p:cNvPr id="90" name="Rectangle 18"/>
              <p:cNvSpPr>
                <a:spLocks noChangeArrowheads="1"/>
              </p:cNvSpPr>
              <p:nvPr/>
            </p:nvSpPr>
            <p:spPr bwMode="auto">
              <a:xfrm>
                <a:off x="9358314" y="3814764"/>
                <a:ext cx="122237" cy="122237"/>
              </a:xfrm>
              <a:prstGeom prst="rect">
                <a:avLst/>
              </a:prstGeom>
              <a:solidFill>
                <a:srgbClr val="FF0000"/>
              </a:solidFill>
              <a:ln w="31750" algn="ctr">
                <a:noFill/>
                <a:round/>
                <a:headEnd/>
                <a:tailEnd/>
              </a:ln>
            </p:spPr>
            <p:txBody>
              <a:bodyPr wrap="none" anchor="ctr"/>
              <a:lstStyle/>
              <a:p>
                <a:pPr algn="ctr"/>
                <a:endParaRPr lang="en-US"/>
              </a:p>
            </p:txBody>
          </p:sp>
          <p:cxnSp>
            <p:nvCxnSpPr>
              <p:cNvPr id="91" name="Straight Connector 16"/>
              <p:cNvCxnSpPr>
                <a:cxnSpLocks noChangeShapeType="1"/>
              </p:cNvCxnSpPr>
              <p:nvPr/>
            </p:nvCxnSpPr>
            <p:spPr bwMode="auto">
              <a:xfrm flipV="1">
                <a:off x="2640013" y="4211639"/>
                <a:ext cx="7632700" cy="1587"/>
              </a:xfrm>
              <a:prstGeom prst="line">
                <a:avLst/>
              </a:prstGeom>
              <a:noFill/>
              <a:ln w="31750" algn="ctr">
                <a:solidFill>
                  <a:schemeClr val="accent2"/>
                </a:solidFill>
                <a:round/>
                <a:headEnd/>
                <a:tailEnd/>
              </a:ln>
            </p:spPr>
          </p:cxnSp>
          <p:sp>
            <p:nvSpPr>
              <p:cNvPr id="92" name="Oval 17"/>
              <p:cNvSpPr>
                <a:spLocks noChangeArrowheads="1"/>
              </p:cNvSpPr>
              <p:nvPr/>
            </p:nvSpPr>
            <p:spPr bwMode="auto">
              <a:xfrm>
                <a:off x="3902076" y="4152901"/>
                <a:ext cx="106363" cy="106363"/>
              </a:xfrm>
              <a:prstGeom prst="ellipse">
                <a:avLst/>
              </a:prstGeom>
              <a:solidFill>
                <a:srgbClr val="FF0000"/>
              </a:solidFill>
              <a:ln w="31750" algn="ctr">
                <a:solidFill>
                  <a:srgbClr val="FF0000"/>
                </a:solidFill>
                <a:round/>
                <a:headEnd/>
                <a:tailEnd/>
              </a:ln>
            </p:spPr>
            <p:txBody>
              <a:bodyPr wrap="none" anchor="ctr"/>
              <a:lstStyle/>
              <a:p>
                <a:pPr algn="ctr"/>
                <a:endParaRPr lang="en-US"/>
              </a:p>
            </p:txBody>
          </p:sp>
          <p:sp>
            <p:nvSpPr>
              <p:cNvPr id="93" name="Rectangle 18"/>
              <p:cNvSpPr>
                <a:spLocks noChangeArrowheads="1"/>
              </p:cNvSpPr>
              <p:nvPr/>
            </p:nvSpPr>
            <p:spPr bwMode="auto">
              <a:xfrm>
                <a:off x="9358314" y="4162425"/>
                <a:ext cx="122237" cy="120650"/>
              </a:xfrm>
              <a:prstGeom prst="rect">
                <a:avLst/>
              </a:prstGeom>
              <a:solidFill>
                <a:srgbClr val="FF0000"/>
              </a:solidFill>
              <a:ln w="31750" algn="ctr">
                <a:noFill/>
                <a:round/>
                <a:headEnd/>
                <a:tailEnd/>
              </a:ln>
            </p:spPr>
            <p:txBody>
              <a:bodyPr wrap="none" anchor="ctr"/>
              <a:lstStyle/>
              <a:p>
                <a:pPr algn="ctr"/>
                <a:endParaRPr lang="en-US"/>
              </a:p>
            </p:txBody>
          </p:sp>
          <p:sp>
            <p:nvSpPr>
              <p:cNvPr id="94" name="Chevron 29"/>
              <p:cNvSpPr>
                <a:spLocks noChangeArrowheads="1"/>
              </p:cNvSpPr>
              <p:nvPr/>
            </p:nvSpPr>
            <p:spPr bwMode="auto">
              <a:xfrm>
                <a:off x="2803526" y="3789363"/>
                <a:ext cx="142875" cy="144462"/>
              </a:xfrm>
              <a:prstGeom prst="chevron">
                <a:avLst>
                  <a:gd name="adj" fmla="val 50000"/>
                </a:avLst>
              </a:prstGeom>
              <a:solidFill>
                <a:schemeClr val="accent1"/>
              </a:solidFill>
              <a:ln w="31750" algn="ctr">
                <a:solidFill>
                  <a:schemeClr val="accent2"/>
                </a:solidFill>
                <a:round/>
                <a:headEnd/>
                <a:tailEnd/>
              </a:ln>
            </p:spPr>
            <p:txBody>
              <a:bodyPr wrap="none" anchor="ctr"/>
              <a:lstStyle/>
              <a:p>
                <a:pPr algn="ctr"/>
                <a:endParaRPr lang="en-US"/>
              </a:p>
            </p:txBody>
          </p:sp>
          <p:sp>
            <p:nvSpPr>
              <p:cNvPr id="95" name="Chevron 30"/>
              <p:cNvSpPr>
                <a:spLocks noChangeAspect="1"/>
              </p:cNvSpPr>
              <p:nvPr/>
            </p:nvSpPr>
            <p:spPr bwMode="auto">
              <a:xfrm flipH="1">
                <a:off x="2803526" y="4149726"/>
                <a:ext cx="142875" cy="142875"/>
              </a:xfrm>
              <a:prstGeom prst="chevron">
                <a:avLst>
                  <a:gd name="adj" fmla="val 50000"/>
                </a:avLst>
              </a:prstGeom>
              <a:solidFill>
                <a:schemeClr val="accent1"/>
              </a:solidFill>
              <a:ln w="31750" algn="ctr">
                <a:solidFill>
                  <a:schemeClr val="accent2"/>
                </a:solidFill>
                <a:round/>
                <a:headEnd/>
                <a:tailEnd/>
              </a:ln>
            </p:spPr>
            <p:txBody>
              <a:bodyPr wrap="none" anchor="ctr"/>
              <a:lstStyle/>
              <a:p>
                <a:pPr algn="ctr"/>
                <a:endParaRPr lang="en-US"/>
              </a:p>
            </p:txBody>
          </p:sp>
          <p:sp>
            <p:nvSpPr>
              <p:cNvPr id="96" name="TextBox 228"/>
              <p:cNvSpPr txBox="1">
                <a:spLocks noChangeArrowheads="1"/>
              </p:cNvSpPr>
              <p:nvPr/>
            </p:nvSpPr>
            <p:spPr bwMode="auto">
              <a:xfrm>
                <a:off x="2387600" y="3719513"/>
                <a:ext cx="323850" cy="246062"/>
              </a:xfrm>
              <a:prstGeom prst="rect">
                <a:avLst/>
              </a:prstGeom>
              <a:noFill/>
              <a:ln w="9525">
                <a:noFill/>
                <a:miter lim="800000"/>
                <a:headEnd/>
                <a:tailEnd/>
              </a:ln>
            </p:spPr>
            <p:txBody>
              <a:bodyPr>
                <a:spAutoFit/>
              </a:bodyPr>
              <a:lstStyle/>
              <a:p>
                <a:pPr algn="ctr"/>
                <a:r>
                  <a:rPr lang="en-US" sz="1000"/>
                  <a:t>A</a:t>
                </a:r>
              </a:p>
            </p:txBody>
          </p:sp>
          <p:sp>
            <p:nvSpPr>
              <p:cNvPr id="97" name="TextBox 229"/>
              <p:cNvSpPr txBox="1">
                <a:spLocks noChangeArrowheads="1"/>
              </p:cNvSpPr>
              <p:nvPr/>
            </p:nvSpPr>
            <p:spPr bwMode="auto">
              <a:xfrm>
                <a:off x="2387600" y="4119563"/>
                <a:ext cx="323850" cy="246062"/>
              </a:xfrm>
              <a:prstGeom prst="rect">
                <a:avLst/>
              </a:prstGeom>
              <a:noFill/>
              <a:ln w="9525">
                <a:noFill/>
                <a:miter lim="800000"/>
                <a:headEnd/>
                <a:tailEnd/>
              </a:ln>
            </p:spPr>
            <p:txBody>
              <a:bodyPr>
                <a:spAutoFit/>
              </a:bodyPr>
              <a:lstStyle/>
              <a:p>
                <a:pPr algn="ctr"/>
                <a:r>
                  <a:rPr lang="en-US" sz="1000"/>
                  <a:t>B</a:t>
                </a:r>
              </a:p>
            </p:txBody>
          </p:sp>
          <p:sp>
            <p:nvSpPr>
              <p:cNvPr id="98" name="Rectangle 20"/>
              <p:cNvSpPr>
                <a:spLocks noChangeArrowheads="1"/>
              </p:cNvSpPr>
              <p:nvPr/>
            </p:nvSpPr>
            <p:spPr bwMode="auto">
              <a:xfrm>
                <a:off x="5889625" y="3702051"/>
                <a:ext cx="1214438" cy="303213"/>
              </a:xfrm>
              <a:prstGeom prst="rect">
                <a:avLst/>
              </a:prstGeom>
              <a:solidFill>
                <a:srgbClr val="FFFF00"/>
              </a:solidFill>
              <a:ln w="31750" algn="ctr">
                <a:solidFill>
                  <a:srgbClr val="FFC000"/>
                </a:solidFill>
                <a:round/>
                <a:headEnd/>
                <a:tailEnd/>
              </a:ln>
            </p:spPr>
            <p:txBody>
              <a:bodyPr wrap="none" anchor="ctr"/>
              <a:lstStyle/>
              <a:p>
                <a:pPr algn="ctr"/>
                <a:endParaRPr lang="en-US"/>
              </a:p>
            </p:txBody>
          </p:sp>
          <p:grpSp>
            <p:nvGrpSpPr>
              <p:cNvPr id="99" name="Group 188"/>
              <p:cNvGrpSpPr>
                <a:grpSpLocks noChangeAspect="1"/>
              </p:cNvGrpSpPr>
              <p:nvPr/>
            </p:nvGrpSpPr>
            <p:grpSpPr bwMode="auto">
              <a:xfrm>
                <a:off x="5808663" y="3844926"/>
                <a:ext cx="107950" cy="73025"/>
                <a:chOff x="7956376" y="548680"/>
                <a:chExt cx="216024" cy="144016"/>
              </a:xfrm>
            </p:grpSpPr>
            <p:cxnSp>
              <p:nvCxnSpPr>
                <p:cNvPr id="128" name="Straight Connector 189"/>
                <p:cNvCxnSpPr>
                  <a:cxnSpLocks noChangeShapeType="1"/>
                </p:cNvCxnSpPr>
                <p:nvPr/>
              </p:nvCxnSpPr>
              <p:spPr bwMode="auto">
                <a:xfrm>
                  <a:off x="7956376" y="548680"/>
                  <a:ext cx="216024" cy="144016"/>
                </a:xfrm>
                <a:prstGeom prst="line">
                  <a:avLst/>
                </a:prstGeom>
                <a:noFill/>
                <a:ln w="38100" algn="ctr">
                  <a:solidFill>
                    <a:srgbClr val="FF0000"/>
                  </a:solidFill>
                  <a:round/>
                  <a:headEnd/>
                  <a:tailEnd/>
                </a:ln>
              </p:spPr>
            </p:cxnSp>
            <p:cxnSp>
              <p:nvCxnSpPr>
                <p:cNvPr id="129" name="Straight Connector 190"/>
                <p:cNvCxnSpPr>
                  <a:cxnSpLocks noChangeShapeType="1"/>
                </p:cNvCxnSpPr>
                <p:nvPr/>
              </p:nvCxnSpPr>
              <p:spPr bwMode="auto">
                <a:xfrm flipH="1">
                  <a:off x="7956376" y="548680"/>
                  <a:ext cx="207640" cy="144016"/>
                </a:xfrm>
                <a:prstGeom prst="line">
                  <a:avLst/>
                </a:prstGeom>
                <a:noFill/>
                <a:ln w="38100" algn="ctr">
                  <a:solidFill>
                    <a:srgbClr val="FF0000"/>
                  </a:solidFill>
                  <a:round/>
                  <a:headEnd/>
                  <a:tailEnd/>
                </a:ln>
              </p:spPr>
            </p:cxnSp>
          </p:grpSp>
          <p:grpSp>
            <p:nvGrpSpPr>
              <p:cNvPr id="100" name="Group 188"/>
              <p:cNvGrpSpPr>
                <a:grpSpLocks noChangeAspect="1"/>
              </p:cNvGrpSpPr>
              <p:nvPr/>
            </p:nvGrpSpPr>
            <p:grpSpPr bwMode="auto">
              <a:xfrm>
                <a:off x="7032625" y="3844926"/>
                <a:ext cx="107950" cy="73025"/>
                <a:chOff x="7956376" y="548680"/>
                <a:chExt cx="216024" cy="144016"/>
              </a:xfrm>
            </p:grpSpPr>
            <p:cxnSp>
              <p:nvCxnSpPr>
                <p:cNvPr id="126" name="Straight Connector 189"/>
                <p:cNvCxnSpPr>
                  <a:cxnSpLocks noChangeShapeType="1"/>
                </p:cNvCxnSpPr>
                <p:nvPr/>
              </p:nvCxnSpPr>
              <p:spPr bwMode="auto">
                <a:xfrm>
                  <a:off x="7956376" y="548680"/>
                  <a:ext cx="216024" cy="144016"/>
                </a:xfrm>
                <a:prstGeom prst="line">
                  <a:avLst/>
                </a:prstGeom>
                <a:noFill/>
                <a:ln w="38100" algn="ctr">
                  <a:solidFill>
                    <a:srgbClr val="FF0000"/>
                  </a:solidFill>
                  <a:round/>
                  <a:headEnd/>
                  <a:tailEnd/>
                </a:ln>
              </p:spPr>
            </p:cxnSp>
            <p:cxnSp>
              <p:nvCxnSpPr>
                <p:cNvPr id="127" name="Straight Connector 190"/>
                <p:cNvCxnSpPr>
                  <a:cxnSpLocks noChangeShapeType="1"/>
                </p:cNvCxnSpPr>
                <p:nvPr/>
              </p:nvCxnSpPr>
              <p:spPr bwMode="auto">
                <a:xfrm flipH="1">
                  <a:off x="7956376" y="548680"/>
                  <a:ext cx="207640" cy="144016"/>
                </a:xfrm>
                <a:prstGeom prst="line">
                  <a:avLst/>
                </a:prstGeom>
                <a:noFill/>
                <a:ln w="38100" algn="ctr">
                  <a:solidFill>
                    <a:srgbClr val="FF0000"/>
                  </a:solidFill>
                  <a:round/>
                  <a:headEnd/>
                  <a:tailEnd/>
                </a:ln>
              </p:spPr>
            </p:cxnSp>
          </p:grpSp>
          <p:sp>
            <p:nvSpPr>
              <p:cNvPr id="101" name="TextBox 32"/>
              <p:cNvSpPr txBox="1">
                <a:spLocks noChangeArrowheads="1"/>
              </p:cNvSpPr>
              <p:nvPr/>
            </p:nvSpPr>
            <p:spPr bwMode="auto">
              <a:xfrm>
                <a:off x="8913815" y="3284539"/>
                <a:ext cx="1574801" cy="309115"/>
              </a:xfrm>
              <a:prstGeom prst="rect">
                <a:avLst/>
              </a:prstGeom>
              <a:noFill/>
              <a:ln w="9525">
                <a:noFill/>
                <a:miter lim="800000"/>
                <a:headEnd/>
                <a:tailEnd/>
              </a:ln>
            </p:spPr>
            <p:txBody>
              <a:bodyPr wrap="square">
                <a:spAutoFit/>
              </a:bodyPr>
              <a:lstStyle/>
              <a:p>
                <a:pPr algn="ctr"/>
                <a:r>
                  <a:rPr lang="en-US" sz="900" dirty="0" err="1"/>
                  <a:t>Dendermonde</a:t>
                </a:r>
                <a:endParaRPr lang="en-US" sz="900" dirty="0"/>
              </a:p>
            </p:txBody>
          </p:sp>
          <p:sp>
            <p:nvSpPr>
              <p:cNvPr id="102" name="TextBox 32"/>
              <p:cNvSpPr txBox="1">
                <a:spLocks noChangeArrowheads="1"/>
              </p:cNvSpPr>
              <p:nvPr/>
            </p:nvSpPr>
            <p:spPr bwMode="auto">
              <a:xfrm>
                <a:off x="2135435" y="3289301"/>
                <a:ext cx="936380" cy="309115"/>
              </a:xfrm>
              <a:prstGeom prst="rect">
                <a:avLst/>
              </a:prstGeom>
              <a:noFill/>
              <a:ln w="9525">
                <a:noFill/>
                <a:miter lim="800000"/>
                <a:headEnd/>
                <a:tailEnd/>
              </a:ln>
            </p:spPr>
            <p:txBody>
              <a:bodyPr wrap="square">
                <a:spAutoFit/>
              </a:bodyPr>
              <a:lstStyle/>
              <a:p>
                <a:pPr algn="ctr"/>
                <a:r>
                  <a:rPr lang="en-US" sz="900" dirty="0" err="1"/>
                  <a:t>Lokeren</a:t>
                </a:r>
                <a:endParaRPr lang="en-US" sz="900" dirty="0"/>
              </a:p>
            </p:txBody>
          </p:sp>
          <p:cxnSp>
            <p:nvCxnSpPr>
              <p:cNvPr id="103" name="Straight Arrow Connector 287"/>
              <p:cNvCxnSpPr>
                <a:cxnSpLocks noChangeShapeType="1"/>
              </p:cNvCxnSpPr>
              <p:nvPr/>
            </p:nvCxnSpPr>
            <p:spPr bwMode="auto">
              <a:xfrm flipH="1">
                <a:off x="4079876" y="2205038"/>
                <a:ext cx="2232025" cy="1547812"/>
              </a:xfrm>
              <a:prstGeom prst="straightConnector1">
                <a:avLst/>
              </a:prstGeom>
              <a:noFill/>
              <a:ln w="12700" algn="ctr">
                <a:solidFill>
                  <a:schemeClr val="tx1"/>
                </a:solidFill>
                <a:prstDash val="dash"/>
                <a:round/>
                <a:headEnd/>
                <a:tailEnd type="arrow" w="med" len="med"/>
              </a:ln>
            </p:spPr>
          </p:cxnSp>
          <p:cxnSp>
            <p:nvCxnSpPr>
              <p:cNvPr id="104" name="Straight Arrow Connector 287"/>
              <p:cNvCxnSpPr>
                <a:cxnSpLocks noChangeShapeType="1"/>
              </p:cNvCxnSpPr>
              <p:nvPr/>
            </p:nvCxnSpPr>
            <p:spPr bwMode="auto">
              <a:xfrm flipH="1">
                <a:off x="4079876" y="2205039"/>
                <a:ext cx="2232025" cy="1908175"/>
              </a:xfrm>
              <a:prstGeom prst="straightConnector1">
                <a:avLst/>
              </a:prstGeom>
              <a:noFill/>
              <a:ln w="12700" algn="ctr">
                <a:solidFill>
                  <a:schemeClr val="tx1"/>
                </a:solidFill>
                <a:prstDash val="dash"/>
                <a:round/>
                <a:headEnd/>
                <a:tailEnd type="arrow" w="med" len="med"/>
              </a:ln>
            </p:spPr>
          </p:cxnSp>
          <p:cxnSp>
            <p:nvCxnSpPr>
              <p:cNvPr id="105" name="Straight Arrow Connector 287"/>
              <p:cNvCxnSpPr>
                <a:cxnSpLocks noChangeShapeType="1"/>
              </p:cNvCxnSpPr>
              <p:nvPr/>
            </p:nvCxnSpPr>
            <p:spPr bwMode="auto">
              <a:xfrm>
                <a:off x="6672264" y="2205039"/>
                <a:ext cx="2663825" cy="1620837"/>
              </a:xfrm>
              <a:prstGeom prst="straightConnector1">
                <a:avLst/>
              </a:prstGeom>
              <a:noFill/>
              <a:ln w="12700" algn="ctr">
                <a:solidFill>
                  <a:schemeClr val="tx1"/>
                </a:solidFill>
                <a:prstDash val="dash"/>
                <a:round/>
                <a:headEnd/>
                <a:tailEnd type="arrow" w="med" len="med"/>
              </a:ln>
            </p:spPr>
          </p:cxnSp>
          <p:cxnSp>
            <p:nvCxnSpPr>
              <p:cNvPr id="106" name="Straight Arrow Connector 287"/>
              <p:cNvCxnSpPr>
                <a:cxnSpLocks noChangeShapeType="1"/>
              </p:cNvCxnSpPr>
              <p:nvPr/>
            </p:nvCxnSpPr>
            <p:spPr bwMode="auto">
              <a:xfrm>
                <a:off x="6672264" y="2205038"/>
                <a:ext cx="2663825" cy="1981200"/>
              </a:xfrm>
              <a:prstGeom prst="straightConnector1">
                <a:avLst/>
              </a:prstGeom>
              <a:noFill/>
              <a:ln w="12700" algn="ctr">
                <a:solidFill>
                  <a:schemeClr val="tx1"/>
                </a:solidFill>
                <a:prstDash val="dash"/>
                <a:round/>
                <a:headEnd/>
                <a:tailEnd type="arrow" w="med" len="med"/>
              </a:ln>
            </p:spPr>
          </p:cxnSp>
          <p:cxnSp>
            <p:nvCxnSpPr>
              <p:cNvPr id="107" name="Straight Connector 111"/>
              <p:cNvCxnSpPr/>
              <p:nvPr/>
            </p:nvCxnSpPr>
            <p:spPr bwMode="auto">
              <a:xfrm>
                <a:off x="5375275" y="3429000"/>
                <a:ext cx="2484438"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nvGrpSpPr>
              <p:cNvPr id="108" name="Group 71"/>
              <p:cNvGrpSpPr>
                <a:grpSpLocks/>
              </p:cNvGrpSpPr>
              <p:nvPr/>
            </p:nvGrpSpPr>
            <p:grpSpPr bwMode="auto">
              <a:xfrm rot="3765064">
                <a:off x="7895432" y="2853532"/>
                <a:ext cx="288925" cy="287338"/>
                <a:chOff x="1115616" y="1988840"/>
                <a:chExt cx="432048" cy="576064"/>
              </a:xfrm>
            </p:grpSpPr>
            <p:cxnSp>
              <p:nvCxnSpPr>
                <p:cNvPr id="124" name="Straight Connector 72"/>
                <p:cNvCxnSpPr>
                  <a:cxnSpLocks noChangeShapeType="1"/>
                </p:cNvCxnSpPr>
                <p:nvPr/>
              </p:nvCxnSpPr>
              <p:spPr bwMode="auto">
                <a:xfrm flipH="1">
                  <a:off x="1259632" y="1988840"/>
                  <a:ext cx="144017" cy="576064"/>
                </a:xfrm>
                <a:prstGeom prst="line">
                  <a:avLst/>
                </a:prstGeom>
                <a:noFill/>
                <a:ln w="19050" algn="ctr">
                  <a:solidFill>
                    <a:srgbClr val="FF0000"/>
                  </a:solidFill>
                  <a:round/>
                  <a:headEnd/>
                  <a:tailEnd/>
                </a:ln>
              </p:spPr>
            </p:cxnSp>
            <p:cxnSp>
              <p:nvCxnSpPr>
                <p:cNvPr id="125" name="Straight Connector 73"/>
                <p:cNvCxnSpPr>
                  <a:cxnSpLocks noChangeShapeType="1"/>
                </p:cNvCxnSpPr>
                <p:nvPr/>
              </p:nvCxnSpPr>
              <p:spPr bwMode="auto">
                <a:xfrm>
                  <a:off x="1115616" y="2132856"/>
                  <a:ext cx="432048" cy="288032"/>
                </a:xfrm>
                <a:prstGeom prst="line">
                  <a:avLst/>
                </a:prstGeom>
                <a:noFill/>
                <a:ln w="19050" algn="ctr">
                  <a:solidFill>
                    <a:srgbClr val="FF0000"/>
                  </a:solidFill>
                  <a:round/>
                  <a:headEnd/>
                  <a:tailEnd/>
                </a:ln>
              </p:spPr>
            </p:cxnSp>
          </p:grpSp>
          <p:grpSp>
            <p:nvGrpSpPr>
              <p:cNvPr id="109" name="Group 71"/>
              <p:cNvGrpSpPr>
                <a:grpSpLocks/>
              </p:cNvGrpSpPr>
              <p:nvPr/>
            </p:nvGrpSpPr>
            <p:grpSpPr bwMode="auto">
              <a:xfrm rot="3765064">
                <a:off x="8017670" y="3163095"/>
                <a:ext cx="288925" cy="287337"/>
                <a:chOff x="1115616" y="1988840"/>
                <a:chExt cx="432048" cy="576064"/>
              </a:xfrm>
            </p:grpSpPr>
            <p:cxnSp>
              <p:nvCxnSpPr>
                <p:cNvPr id="122" name="Straight Connector 72"/>
                <p:cNvCxnSpPr>
                  <a:cxnSpLocks noChangeShapeType="1"/>
                </p:cNvCxnSpPr>
                <p:nvPr/>
              </p:nvCxnSpPr>
              <p:spPr bwMode="auto">
                <a:xfrm flipH="1">
                  <a:off x="1259632" y="1988840"/>
                  <a:ext cx="144017" cy="576064"/>
                </a:xfrm>
                <a:prstGeom prst="line">
                  <a:avLst/>
                </a:prstGeom>
                <a:noFill/>
                <a:ln w="19050" algn="ctr">
                  <a:solidFill>
                    <a:srgbClr val="FF0000"/>
                  </a:solidFill>
                  <a:round/>
                  <a:headEnd/>
                  <a:tailEnd/>
                </a:ln>
              </p:spPr>
            </p:cxnSp>
            <p:cxnSp>
              <p:nvCxnSpPr>
                <p:cNvPr id="123" name="Straight Connector 73"/>
                <p:cNvCxnSpPr>
                  <a:cxnSpLocks noChangeShapeType="1"/>
                </p:cNvCxnSpPr>
                <p:nvPr/>
              </p:nvCxnSpPr>
              <p:spPr bwMode="auto">
                <a:xfrm>
                  <a:off x="1115616" y="2132856"/>
                  <a:ext cx="432048" cy="288032"/>
                </a:xfrm>
                <a:prstGeom prst="line">
                  <a:avLst/>
                </a:prstGeom>
                <a:noFill/>
                <a:ln w="19050" algn="ctr">
                  <a:solidFill>
                    <a:srgbClr val="FF0000"/>
                  </a:solidFill>
                  <a:round/>
                  <a:headEnd/>
                  <a:tailEnd/>
                </a:ln>
              </p:spPr>
            </p:cxnSp>
          </p:grpSp>
          <p:sp>
            <p:nvSpPr>
              <p:cNvPr id="110" name="Rectangle 20"/>
              <p:cNvSpPr>
                <a:spLocks noChangeArrowheads="1"/>
              </p:cNvSpPr>
              <p:nvPr/>
            </p:nvSpPr>
            <p:spPr bwMode="auto">
              <a:xfrm flipH="1">
                <a:off x="5880101" y="4005264"/>
                <a:ext cx="1223963" cy="287337"/>
              </a:xfrm>
              <a:prstGeom prst="rect">
                <a:avLst/>
              </a:prstGeom>
              <a:noFill/>
              <a:ln w="31750" algn="ctr">
                <a:solidFill>
                  <a:srgbClr val="FFC000"/>
                </a:solidFill>
                <a:prstDash val="sysDash"/>
                <a:round/>
                <a:headEnd/>
                <a:tailEnd/>
              </a:ln>
            </p:spPr>
            <p:txBody>
              <a:bodyPr wrap="none" anchor="ctr"/>
              <a:lstStyle/>
              <a:p>
                <a:pPr algn="ctr"/>
                <a:endParaRPr lang="en-US"/>
              </a:p>
            </p:txBody>
          </p:sp>
          <p:cxnSp>
            <p:nvCxnSpPr>
              <p:cNvPr id="111" name="Straight Arrow Connector 287"/>
              <p:cNvCxnSpPr>
                <a:cxnSpLocks noChangeShapeType="1"/>
              </p:cNvCxnSpPr>
              <p:nvPr/>
            </p:nvCxnSpPr>
            <p:spPr bwMode="auto">
              <a:xfrm flipH="1">
                <a:off x="6527800" y="1988840"/>
                <a:ext cx="14588" cy="1224260"/>
              </a:xfrm>
              <a:prstGeom prst="straightConnector1">
                <a:avLst/>
              </a:prstGeom>
              <a:noFill/>
              <a:ln w="12700" algn="ctr">
                <a:solidFill>
                  <a:schemeClr val="tx1"/>
                </a:solidFill>
                <a:prstDash val="dash"/>
                <a:round/>
                <a:headEnd/>
                <a:tailEnd type="arrow" w="med" len="med"/>
              </a:ln>
            </p:spPr>
          </p:cxnSp>
          <p:sp>
            <p:nvSpPr>
              <p:cNvPr id="112" name="Rechthoek 35"/>
              <p:cNvSpPr>
                <a:spLocks noChangeArrowheads="1"/>
              </p:cNvSpPr>
              <p:nvPr/>
            </p:nvSpPr>
            <p:spPr bwMode="auto">
              <a:xfrm>
                <a:off x="5773848" y="1442123"/>
                <a:ext cx="1436469" cy="333786"/>
              </a:xfrm>
              <a:prstGeom prst="rect">
                <a:avLst/>
              </a:prstGeom>
              <a:solidFill>
                <a:srgbClr val="B2B2B2"/>
              </a:solidFill>
              <a:ln w="31750" algn="ctr">
                <a:noFill/>
                <a:round/>
                <a:headEnd/>
                <a:tailEnd/>
              </a:ln>
            </p:spPr>
            <p:txBody>
              <a:bodyPr lIns="0" tIns="0" rIns="0" bIns="0" anchor="ctr"/>
              <a:lstStyle/>
              <a:p>
                <a:pPr algn="ctr"/>
                <a:r>
                  <a:rPr lang="nl-BE" sz="900" b="1" dirty="0">
                    <a:solidFill>
                      <a:schemeClr val="bg1"/>
                    </a:solidFill>
                  </a:rPr>
                  <a:t>KIJKUIT</a:t>
                </a:r>
              </a:p>
              <a:p>
                <a:pPr algn="ctr"/>
                <a:r>
                  <a:rPr lang="nl-BE" sz="900" b="1" dirty="0">
                    <a:solidFill>
                      <a:schemeClr val="bg1"/>
                    </a:solidFill>
                  </a:rPr>
                  <a:t>AANNEMER</a:t>
                </a:r>
              </a:p>
            </p:txBody>
          </p:sp>
          <p:pic>
            <p:nvPicPr>
              <p:cNvPr id="113" name="Picture 1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316" y="1918991"/>
                <a:ext cx="323056" cy="763192"/>
              </a:xfrm>
              <a:prstGeom prst="rect">
                <a:avLst/>
              </a:prstGeom>
            </p:spPr>
          </p:pic>
          <p:pic>
            <p:nvPicPr>
              <p:cNvPr id="114" name="Picture 11" descr="D:\Documents And Settings\GQR7802\Local Settings\Temporary Internet Files\Content.IE5\HNYX0581\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9716" y="3214925"/>
                <a:ext cx="208128" cy="169365"/>
              </a:xfrm>
              <a:prstGeom prst="rect">
                <a:avLst/>
              </a:prstGeom>
              <a:noFill/>
              <a:ln w="9525">
                <a:noFill/>
                <a:miter lim="800000"/>
                <a:headEnd/>
                <a:tailEnd/>
              </a:ln>
            </p:spPr>
          </p:pic>
          <p:pic>
            <p:nvPicPr>
              <p:cNvPr id="115" name="Picture 11" descr="D:\Documents And Settings\GQR7802\Local Settings\Temporary Internet Files\Content.IE5\HNYX0581\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760" y="2962775"/>
                <a:ext cx="208128" cy="169365"/>
              </a:xfrm>
              <a:prstGeom prst="rect">
                <a:avLst/>
              </a:prstGeom>
              <a:noFill/>
              <a:ln w="9525">
                <a:noFill/>
                <a:miter lim="800000"/>
                <a:headEnd/>
                <a:tailEnd/>
              </a:ln>
            </p:spPr>
          </p:pic>
          <p:pic>
            <p:nvPicPr>
              <p:cNvPr id="116" name="Picture 11" descr="D:\Documents And Settings\GQR7802\Local Settings\Temporary Internet Files\Content.IE5\HNYX0581\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1030" y="2774259"/>
                <a:ext cx="208128" cy="169365"/>
              </a:xfrm>
              <a:prstGeom prst="rect">
                <a:avLst/>
              </a:prstGeom>
              <a:noFill/>
              <a:ln w="9525">
                <a:noFill/>
                <a:miter lim="800000"/>
                <a:headEnd/>
                <a:tailEnd/>
              </a:ln>
            </p:spPr>
          </p:pic>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110" y="3177811"/>
                <a:ext cx="469822" cy="722325"/>
              </a:xfrm>
              <a:prstGeom prst="rect">
                <a:avLst/>
              </a:prstGeom>
            </p:spPr>
          </p:pic>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3913" y="3177811"/>
                <a:ext cx="469822" cy="722325"/>
              </a:xfrm>
              <a:prstGeom prst="rect">
                <a:avLst/>
              </a:prstGeom>
            </p:spPr>
          </p:pic>
          <p:sp>
            <p:nvSpPr>
              <p:cNvPr id="119" name="Rectangle 137"/>
              <p:cNvSpPr/>
              <p:nvPr/>
            </p:nvSpPr>
            <p:spPr bwMode="auto">
              <a:xfrm>
                <a:off x="2358118" y="2821133"/>
                <a:ext cx="8208049" cy="2237254"/>
              </a:xfrm>
              <a:prstGeom prst="rect">
                <a:avLst/>
              </a:prstGeom>
              <a:blipFill dpi="0" rotWithShape="1">
                <a:blip r:embed="rId6" cstate="print">
                  <a:alphaModFix amt="32000"/>
                  <a:extLst>
                    <a:ext uri="{28A0092B-C50C-407E-A947-70E740481C1C}">
                      <a14:useLocalDpi xmlns:a14="http://schemas.microsoft.com/office/drawing/2010/main" val="0"/>
                    </a:ext>
                  </a:extLst>
                </a:blip>
                <a:srcRect/>
                <a:tile tx="0" ty="0" sx="100000" sy="100000" flip="none" algn="tl"/>
              </a:blipFill>
              <a:ln w="31750" cap="flat" cmpd="sng" algn="ctr">
                <a:noFill/>
                <a:prstDash val="solid"/>
                <a:round/>
                <a:headEnd type="none" w="med" len="med"/>
                <a:tailEnd type="none" w="med" len="med"/>
              </a:ln>
              <a:effectLst>
                <a:softEdge rad="127000"/>
              </a:effectLst>
            </p:spPr>
            <p:txBody>
              <a:bodyPr wrap="none" anchor="ctr"/>
              <a:lstStyle/>
              <a:p>
                <a:pPr algn="ctr">
                  <a:defRPr/>
                </a:pPr>
                <a:endParaRPr lang="fr-BE"/>
              </a:p>
            </p:txBody>
          </p:sp>
          <p:sp>
            <p:nvSpPr>
              <p:cNvPr id="120" name="Rectangle 138"/>
              <p:cNvSpPr/>
              <p:nvPr/>
            </p:nvSpPr>
            <p:spPr bwMode="auto">
              <a:xfrm>
                <a:off x="2216694" y="1703905"/>
                <a:ext cx="8208962" cy="1423707"/>
              </a:xfrm>
              <a:prstGeom prst="rect">
                <a:avLst/>
              </a:prstGeom>
              <a:blipFill dpi="0" rotWithShape="1">
                <a:blip r:embed="rId6" cstate="print">
                  <a:alphaModFix amt="32000"/>
                  <a:extLst>
                    <a:ext uri="{28A0092B-C50C-407E-A947-70E740481C1C}">
                      <a14:useLocalDpi xmlns:a14="http://schemas.microsoft.com/office/drawing/2010/main" val="0"/>
                    </a:ext>
                  </a:extLst>
                </a:blip>
                <a:srcRect/>
                <a:tile tx="0" ty="0" sx="100000" sy="100000" flip="none" algn="tl"/>
              </a:blipFill>
              <a:ln w="31750" cap="flat" cmpd="sng" algn="ctr">
                <a:noFill/>
                <a:prstDash val="solid"/>
                <a:round/>
                <a:headEnd type="none" w="med" len="med"/>
                <a:tailEnd type="none" w="med" len="med"/>
              </a:ln>
              <a:effectLst>
                <a:softEdge rad="127000"/>
              </a:effectLst>
            </p:spPr>
            <p:txBody>
              <a:bodyPr wrap="none" anchor="ctr"/>
              <a:lstStyle/>
              <a:p>
                <a:pPr algn="ctr">
                  <a:defRPr/>
                </a:pPr>
                <a:endParaRPr lang="fr-BE"/>
              </a:p>
            </p:txBody>
          </p:sp>
        </p:grpSp>
        <p:grpSp>
          <p:nvGrpSpPr>
            <p:cNvPr id="37" name="Group 36"/>
            <p:cNvGrpSpPr/>
            <p:nvPr/>
          </p:nvGrpSpPr>
          <p:grpSpPr>
            <a:xfrm>
              <a:off x="1008307" y="3964330"/>
              <a:ext cx="5790407" cy="2766332"/>
              <a:chOff x="2209594" y="1127460"/>
              <a:chExt cx="8290623" cy="3316390"/>
            </a:xfrm>
          </p:grpSpPr>
          <p:sp>
            <p:nvSpPr>
              <p:cNvPr id="44" name="Rectangle 137"/>
              <p:cNvSpPr/>
              <p:nvPr/>
            </p:nvSpPr>
            <p:spPr bwMode="auto">
              <a:xfrm rot="10800000">
                <a:off x="2291305" y="1127460"/>
                <a:ext cx="8208912" cy="3312368"/>
              </a:xfrm>
              <a:prstGeom prst="rect">
                <a:avLst/>
              </a:prstGeom>
              <a:gradFill>
                <a:gsLst>
                  <a:gs pos="26000">
                    <a:schemeClr val="bg1">
                      <a:alpha val="32000"/>
                    </a:schemeClr>
                  </a:gs>
                  <a:gs pos="26000">
                    <a:schemeClr val="bg1">
                      <a:alpha val="32000"/>
                    </a:schemeClr>
                  </a:gs>
                  <a:gs pos="64000">
                    <a:schemeClr val="tx1">
                      <a:lumMod val="75000"/>
                      <a:lumOff val="25000"/>
                    </a:schemeClr>
                  </a:gs>
                </a:gsLst>
                <a:lin ang="10800000" scaled="0"/>
              </a:gradFill>
              <a:ln w="31750" cap="flat" cmpd="sng" algn="ctr">
                <a:noFill/>
                <a:prstDash val="solid"/>
                <a:round/>
                <a:headEnd type="none" w="med" len="med"/>
                <a:tailEnd type="none" w="med" len="med"/>
              </a:ln>
              <a:effectLst>
                <a:softEdge rad="127000"/>
              </a:effectLst>
            </p:spPr>
            <p:txBody>
              <a:bodyPr wrap="none" anchor="ctr"/>
              <a:lstStyle/>
              <a:p>
                <a:pPr algn="ctr">
                  <a:defRPr/>
                </a:pPr>
                <a:endParaRPr lang="fr-BE"/>
              </a:p>
            </p:txBody>
          </p:sp>
          <p:cxnSp>
            <p:nvCxnSpPr>
              <p:cNvPr id="45" name="Straight Connector 16"/>
              <p:cNvCxnSpPr>
                <a:cxnSpLocks noChangeShapeType="1"/>
              </p:cNvCxnSpPr>
              <p:nvPr/>
            </p:nvCxnSpPr>
            <p:spPr bwMode="auto">
              <a:xfrm flipV="1">
                <a:off x="2640013" y="3515173"/>
                <a:ext cx="7632700" cy="3175"/>
              </a:xfrm>
              <a:prstGeom prst="line">
                <a:avLst/>
              </a:prstGeom>
              <a:noFill/>
              <a:ln w="31750" algn="ctr">
                <a:solidFill>
                  <a:schemeClr val="accent2"/>
                </a:solidFill>
                <a:round/>
                <a:headEnd/>
                <a:tailEnd/>
              </a:ln>
            </p:spPr>
          </p:cxnSp>
          <p:sp>
            <p:nvSpPr>
              <p:cNvPr id="46" name="Oval 17"/>
              <p:cNvSpPr>
                <a:spLocks noChangeArrowheads="1"/>
              </p:cNvSpPr>
              <p:nvPr/>
            </p:nvSpPr>
            <p:spPr bwMode="auto">
              <a:xfrm>
                <a:off x="3902076" y="3445322"/>
                <a:ext cx="106363" cy="107950"/>
              </a:xfrm>
              <a:prstGeom prst="ellipse">
                <a:avLst/>
              </a:prstGeom>
              <a:solidFill>
                <a:srgbClr val="FF0000"/>
              </a:solidFill>
              <a:ln w="31750" algn="ctr">
                <a:solidFill>
                  <a:srgbClr val="FF0000"/>
                </a:solidFill>
                <a:round/>
                <a:headEnd/>
                <a:tailEnd/>
              </a:ln>
            </p:spPr>
            <p:txBody>
              <a:bodyPr wrap="none" anchor="ctr"/>
              <a:lstStyle/>
              <a:p>
                <a:pPr algn="ctr"/>
                <a:endParaRPr lang="en-US"/>
              </a:p>
            </p:txBody>
          </p:sp>
          <p:sp>
            <p:nvSpPr>
              <p:cNvPr id="47" name="Rectangle 18"/>
              <p:cNvSpPr>
                <a:spLocks noChangeArrowheads="1"/>
              </p:cNvSpPr>
              <p:nvPr/>
            </p:nvSpPr>
            <p:spPr bwMode="auto">
              <a:xfrm>
                <a:off x="9358314" y="3454848"/>
                <a:ext cx="122237" cy="122237"/>
              </a:xfrm>
              <a:prstGeom prst="rect">
                <a:avLst/>
              </a:prstGeom>
              <a:solidFill>
                <a:srgbClr val="FF0000"/>
              </a:solidFill>
              <a:ln w="31750" algn="ctr">
                <a:noFill/>
                <a:round/>
                <a:headEnd/>
                <a:tailEnd/>
              </a:ln>
            </p:spPr>
            <p:txBody>
              <a:bodyPr wrap="none" anchor="ctr"/>
              <a:lstStyle/>
              <a:p>
                <a:pPr algn="ctr"/>
                <a:endParaRPr lang="en-US"/>
              </a:p>
            </p:txBody>
          </p:sp>
          <p:cxnSp>
            <p:nvCxnSpPr>
              <p:cNvPr id="48" name="Straight Connector 16"/>
              <p:cNvCxnSpPr>
                <a:cxnSpLocks noChangeShapeType="1"/>
              </p:cNvCxnSpPr>
              <p:nvPr/>
            </p:nvCxnSpPr>
            <p:spPr bwMode="auto">
              <a:xfrm flipV="1">
                <a:off x="2640013" y="3851723"/>
                <a:ext cx="7632700" cy="1587"/>
              </a:xfrm>
              <a:prstGeom prst="line">
                <a:avLst/>
              </a:prstGeom>
              <a:noFill/>
              <a:ln w="31750" algn="ctr">
                <a:solidFill>
                  <a:schemeClr val="accent2"/>
                </a:solidFill>
                <a:round/>
                <a:headEnd/>
                <a:tailEnd/>
              </a:ln>
            </p:spPr>
          </p:cxnSp>
          <p:sp>
            <p:nvSpPr>
              <p:cNvPr id="49" name="Oval 17"/>
              <p:cNvSpPr>
                <a:spLocks noChangeArrowheads="1"/>
              </p:cNvSpPr>
              <p:nvPr/>
            </p:nvSpPr>
            <p:spPr bwMode="auto">
              <a:xfrm>
                <a:off x="3902076" y="3792985"/>
                <a:ext cx="106363" cy="106363"/>
              </a:xfrm>
              <a:prstGeom prst="ellipse">
                <a:avLst/>
              </a:prstGeom>
              <a:solidFill>
                <a:srgbClr val="FF0000"/>
              </a:solidFill>
              <a:ln w="31750" algn="ctr">
                <a:solidFill>
                  <a:srgbClr val="FF0000"/>
                </a:solidFill>
                <a:round/>
                <a:headEnd/>
                <a:tailEnd/>
              </a:ln>
            </p:spPr>
            <p:txBody>
              <a:bodyPr wrap="none" anchor="ctr"/>
              <a:lstStyle/>
              <a:p>
                <a:pPr algn="ctr"/>
                <a:endParaRPr lang="en-US"/>
              </a:p>
            </p:txBody>
          </p:sp>
          <p:sp>
            <p:nvSpPr>
              <p:cNvPr id="50" name="Rectangle 18"/>
              <p:cNvSpPr>
                <a:spLocks noChangeArrowheads="1"/>
              </p:cNvSpPr>
              <p:nvPr/>
            </p:nvSpPr>
            <p:spPr bwMode="auto">
              <a:xfrm>
                <a:off x="9358314" y="3802509"/>
                <a:ext cx="122237" cy="120650"/>
              </a:xfrm>
              <a:prstGeom prst="rect">
                <a:avLst/>
              </a:prstGeom>
              <a:solidFill>
                <a:srgbClr val="FF0000"/>
              </a:solidFill>
              <a:ln w="31750" algn="ctr">
                <a:noFill/>
                <a:round/>
                <a:headEnd/>
                <a:tailEnd/>
              </a:ln>
            </p:spPr>
            <p:txBody>
              <a:bodyPr wrap="none" anchor="ctr"/>
              <a:lstStyle/>
              <a:p>
                <a:pPr algn="ctr"/>
                <a:endParaRPr lang="en-US"/>
              </a:p>
            </p:txBody>
          </p:sp>
          <p:sp>
            <p:nvSpPr>
              <p:cNvPr id="51" name="Chevron 29"/>
              <p:cNvSpPr>
                <a:spLocks noChangeArrowheads="1"/>
              </p:cNvSpPr>
              <p:nvPr/>
            </p:nvSpPr>
            <p:spPr bwMode="auto">
              <a:xfrm>
                <a:off x="2803526" y="3429447"/>
                <a:ext cx="142875" cy="144462"/>
              </a:xfrm>
              <a:prstGeom prst="chevron">
                <a:avLst>
                  <a:gd name="adj" fmla="val 50000"/>
                </a:avLst>
              </a:prstGeom>
              <a:solidFill>
                <a:schemeClr val="accent1"/>
              </a:solidFill>
              <a:ln w="31750" algn="ctr">
                <a:solidFill>
                  <a:schemeClr val="accent2"/>
                </a:solidFill>
                <a:round/>
                <a:headEnd/>
                <a:tailEnd/>
              </a:ln>
            </p:spPr>
            <p:txBody>
              <a:bodyPr wrap="none" anchor="ctr"/>
              <a:lstStyle/>
              <a:p>
                <a:pPr algn="ctr"/>
                <a:endParaRPr lang="en-US"/>
              </a:p>
            </p:txBody>
          </p:sp>
          <p:sp>
            <p:nvSpPr>
              <p:cNvPr id="52" name="Chevron 30"/>
              <p:cNvSpPr>
                <a:spLocks noChangeAspect="1"/>
              </p:cNvSpPr>
              <p:nvPr/>
            </p:nvSpPr>
            <p:spPr bwMode="auto">
              <a:xfrm flipH="1">
                <a:off x="2803526" y="3789810"/>
                <a:ext cx="142875" cy="142875"/>
              </a:xfrm>
              <a:prstGeom prst="chevron">
                <a:avLst>
                  <a:gd name="adj" fmla="val 50000"/>
                </a:avLst>
              </a:prstGeom>
              <a:solidFill>
                <a:schemeClr val="accent1"/>
              </a:solidFill>
              <a:ln w="31750" algn="ctr">
                <a:solidFill>
                  <a:schemeClr val="accent2"/>
                </a:solidFill>
                <a:round/>
                <a:headEnd/>
                <a:tailEnd/>
              </a:ln>
            </p:spPr>
            <p:txBody>
              <a:bodyPr wrap="none" anchor="ctr"/>
              <a:lstStyle/>
              <a:p>
                <a:pPr algn="ctr"/>
                <a:endParaRPr lang="en-US"/>
              </a:p>
            </p:txBody>
          </p:sp>
          <p:sp>
            <p:nvSpPr>
              <p:cNvPr id="53" name="TextBox 228"/>
              <p:cNvSpPr txBox="1">
                <a:spLocks noChangeArrowheads="1"/>
              </p:cNvSpPr>
              <p:nvPr/>
            </p:nvSpPr>
            <p:spPr bwMode="auto">
              <a:xfrm>
                <a:off x="2387600" y="3359597"/>
                <a:ext cx="323850" cy="246062"/>
              </a:xfrm>
              <a:prstGeom prst="rect">
                <a:avLst/>
              </a:prstGeom>
              <a:noFill/>
              <a:ln w="9525">
                <a:noFill/>
                <a:miter lim="800000"/>
                <a:headEnd/>
                <a:tailEnd/>
              </a:ln>
            </p:spPr>
            <p:txBody>
              <a:bodyPr>
                <a:spAutoFit/>
              </a:bodyPr>
              <a:lstStyle/>
              <a:p>
                <a:pPr algn="ctr"/>
                <a:r>
                  <a:rPr lang="en-US" sz="1000"/>
                  <a:t>A</a:t>
                </a:r>
              </a:p>
            </p:txBody>
          </p:sp>
          <p:sp>
            <p:nvSpPr>
              <p:cNvPr id="54" name="TextBox 229"/>
              <p:cNvSpPr txBox="1">
                <a:spLocks noChangeArrowheads="1"/>
              </p:cNvSpPr>
              <p:nvPr/>
            </p:nvSpPr>
            <p:spPr bwMode="auto">
              <a:xfrm>
                <a:off x="2387600" y="3759647"/>
                <a:ext cx="323850" cy="246062"/>
              </a:xfrm>
              <a:prstGeom prst="rect">
                <a:avLst/>
              </a:prstGeom>
              <a:noFill/>
              <a:ln w="9525">
                <a:noFill/>
                <a:miter lim="800000"/>
                <a:headEnd/>
                <a:tailEnd/>
              </a:ln>
            </p:spPr>
            <p:txBody>
              <a:bodyPr>
                <a:spAutoFit/>
              </a:bodyPr>
              <a:lstStyle/>
              <a:p>
                <a:pPr algn="ctr"/>
                <a:r>
                  <a:rPr lang="en-US" sz="1000"/>
                  <a:t>B</a:t>
                </a:r>
              </a:p>
            </p:txBody>
          </p:sp>
          <p:sp>
            <p:nvSpPr>
              <p:cNvPr id="55" name="Rectangle 20"/>
              <p:cNvSpPr>
                <a:spLocks noChangeArrowheads="1"/>
              </p:cNvSpPr>
              <p:nvPr/>
            </p:nvSpPr>
            <p:spPr bwMode="auto">
              <a:xfrm>
                <a:off x="5889625" y="3342135"/>
                <a:ext cx="1214438" cy="303213"/>
              </a:xfrm>
              <a:prstGeom prst="rect">
                <a:avLst/>
              </a:prstGeom>
              <a:solidFill>
                <a:srgbClr val="FFFF00"/>
              </a:solidFill>
              <a:ln w="31750" algn="ctr">
                <a:solidFill>
                  <a:srgbClr val="FFC000"/>
                </a:solidFill>
                <a:round/>
                <a:headEnd/>
                <a:tailEnd/>
              </a:ln>
            </p:spPr>
            <p:txBody>
              <a:bodyPr wrap="none" anchor="ctr"/>
              <a:lstStyle/>
              <a:p>
                <a:pPr algn="ctr"/>
                <a:endParaRPr lang="en-US"/>
              </a:p>
            </p:txBody>
          </p:sp>
          <p:grpSp>
            <p:nvGrpSpPr>
              <p:cNvPr id="56" name="Group 188"/>
              <p:cNvGrpSpPr>
                <a:grpSpLocks noChangeAspect="1"/>
              </p:cNvGrpSpPr>
              <p:nvPr/>
            </p:nvGrpSpPr>
            <p:grpSpPr bwMode="auto">
              <a:xfrm>
                <a:off x="5808663" y="3485010"/>
                <a:ext cx="107950" cy="73025"/>
                <a:chOff x="7956376" y="548680"/>
                <a:chExt cx="216024" cy="144016"/>
              </a:xfrm>
            </p:grpSpPr>
            <p:cxnSp>
              <p:nvCxnSpPr>
                <p:cNvPr id="85" name="Straight Connector 189"/>
                <p:cNvCxnSpPr>
                  <a:cxnSpLocks noChangeShapeType="1"/>
                </p:cNvCxnSpPr>
                <p:nvPr/>
              </p:nvCxnSpPr>
              <p:spPr bwMode="auto">
                <a:xfrm>
                  <a:off x="7956376" y="548680"/>
                  <a:ext cx="216024" cy="144016"/>
                </a:xfrm>
                <a:prstGeom prst="line">
                  <a:avLst/>
                </a:prstGeom>
                <a:noFill/>
                <a:ln w="38100" algn="ctr">
                  <a:solidFill>
                    <a:srgbClr val="FF0000"/>
                  </a:solidFill>
                  <a:round/>
                  <a:headEnd/>
                  <a:tailEnd/>
                </a:ln>
              </p:spPr>
            </p:cxnSp>
            <p:cxnSp>
              <p:nvCxnSpPr>
                <p:cNvPr id="86" name="Straight Connector 190"/>
                <p:cNvCxnSpPr>
                  <a:cxnSpLocks noChangeShapeType="1"/>
                </p:cNvCxnSpPr>
                <p:nvPr/>
              </p:nvCxnSpPr>
              <p:spPr bwMode="auto">
                <a:xfrm flipH="1">
                  <a:off x="7956376" y="548680"/>
                  <a:ext cx="207640" cy="144016"/>
                </a:xfrm>
                <a:prstGeom prst="line">
                  <a:avLst/>
                </a:prstGeom>
                <a:noFill/>
                <a:ln w="38100" algn="ctr">
                  <a:solidFill>
                    <a:srgbClr val="FF0000"/>
                  </a:solidFill>
                  <a:round/>
                  <a:headEnd/>
                  <a:tailEnd/>
                </a:ln>
              </p:spPr>
            </p:cxnSp>
          </p:grpSp>
          <p:grpSp>
            <p:nvGrpSpPr>
              <p:cNvPr id="57" name="Group 188"/>
              <p:cNvGrpSpPr>
                <a:grpSpLocks noChangeAspect="1"/>
              </p:cNvGrpSpPr>
              <p:nvPr/>
            </p:nvGrpSpPr>
            <p:grpSpPr bwMode="auto">
              <a:xfrm>
                <a:off x="7032625" y="3485010"/>
                <a:ext cx="107950" cy="73025"/>
                <a:chOff x="7956376" y="548680"/>
                <a:chExt cx="216024" cy="144016"/>
              </a:xfrm>
            </p:grpSpPr>
            <p:cxnSp>
              <p:nvCxnSpPr>
                <p:cNvPr id="83" name="Straight Connector 189"/>
                <p:cNvCxnSpPr>
                  <a:cxnSpLocks noChangeShapeType="1"/>
                </p:cNvCxnSpPr>
                <p:nvPr/>
              </p:nvCxnSpPr>
              <p:spPr bwMode="auto">
                <a:xfrm>
                  <a:off x="7956376" y="548680"/>
                  <a:ext cx="216024" cy="144016"/>
                </a:xfrm>
                <a:prstGeom prst="line">
                  <a:avLst/>
                </a:prstGeom>
                <a:noFill/>
                <a:ln w="38100" algn="ctr">
                  <a:solidFill>
                    <a:srgbClr val="FF0000"/>
                  </a:solidFill>
                  <a:round/>
                  <a:headEnd/>
                  <a:tailEnd/>
                </a:ln>
              </p:spPr>
            </p:cxnSp>
            <p:cxnSp>
              <p:nvCxnSpPr>
                <p:cNvPr id="84" name="Straight Connector 190"/>
                <p:cNvCxnSpPr>
                  <a:cxnSpLocks noChangeShapeType="1"/>
                </p:cNvCxnSpPr>
                <p:nvPr/>
              </p:nvCxnSpPr>
              <p:spPr bwMode="auto">
                <a:xfrm flipH="1">
                  <a:off x="7956376" y="548680"/>
                  <a:ext cx="207640" cy="144016"/>
                </a:xfrm>
                <a:prstGeom prst="line">
                  <a:avLst/>
                </a:prstGeom>
                <a:noFill/>
                <a:ln w="38100" algn="ctr">
                  <a:solidFill>
                    <a:srgbClr val="FF0000"/>
                  </a:solidFill>
                  <a:round/>
                  <a:headEnd/>
                  <a:tailEnd/>
                </a:ln>
              </p:spPr>
            </p:cxnSp>
          </p:grpSp>
          <p:sp>
            <p:nvSpPr>
              <p:cNvPr id="58" name="TextBox 32"/>
              <p:cNvSpPr txBox="1">
                <a:spLocks noChangeArrowheads="1"/>
              </p:cNvSpPr>
              <p:nvPr/>
            </p:nvSpPr>
            <p:spPr bwMode="auto">
              <a:xfrm>
                <a:off x="8913811" y="2924623"/>
                <a:ext cx="1574804" cy="276731"/>
              </a:xfrm>
              <a:prstGeom prst="rect">
                <a:avLst/>
              </a:prstGeom>
              <a:noFill/>
              <a:ln w="9525">
                <a:noFill/>
                <a:miter lim="800000"/>
                <a:headEnd/>
                <a:tailEnd/>
              </a:ln>
            </p:spPr>
            <p:txBody>
              <a:bodyPr wrap="square">
                <a:spAutoFit/>
              </a:bodyPr>
              <a:lstStyle/>
              <a:p>
                <a:pPr algn="ctr"/>
                <a:r>
                  <a:rPr lang="en-US" sz="900" dirty="0" err="1"/>
                  <a:t>Dendermonde</a:t>
                </a:r>
                <a:endParaRPr lang="en-US" sz="900" dirty="0"/>
              </a:p>
            </p:txBody>
          </p:sp>
          <p:sp>
            <p:nvSpPr>
              <p:cNvPr id="59" name="TextBox 32"/>
              <p:cNvSpPr txBox="1">
                <a:spLocks noChangeArrowheads="1"/>
              </p:cNvSpPr>
              <p:nvPr/>
            </p:nvSpPr>
            <p:spPr bwMode="auto">
              <a:xfrm>
                <a:off x="2209594" y="2929385"/>
                <a:ext cx="862221" cy="276731"/>
              </a:xfrm>
              <a:prstGeom prst="rect">
                <a:avLst/>
              </a:prstGeom>
              <a:noFill/>
              <a:ln w="9525">
                <a:noFill/>
                <a:miter lim="800000"/>
                <a:headEnd/>
                <a:tailEnd/>
              </a:ln>
            </p:spPr>
            <p:txBody>
              <a:bodyPr wrap="square">
                <a:spAutoFit/>
              </a:bodyPr>
              <a:lstStyle/>
              <a:p>
                <a:pPr algn="ctr"/>
                <a:r>
                  <a:rPr lang="en-US" sz="900" dirty="0" err="1"/>
                  <a:t>Lokeren</a:t>
                </a:r>
                <a:endParaRPr lang="en-US" sz="900" dirty="0"/>
              </a:p>
            </p:txBody>
          </p:sp>
          <p:cxnSp>
            <p:nvCxnSpPr>
              <p:cNvPr id="60" name="Straight Arrow Connector 287"/>
              <p:cNvCxnSpPr>
                <a:cxnSpLocks noChangeShapeType="1"/>
              </p:cNvCxnSpPr>
              <p:nvPr/>
            </p:nvCxnSpPr>
            <p:spPr bwMode="auto">
              <a:xfrm flipH="1">
                <a:off x="4079876" y="1845122"/>
                <a:ext cx="2232025" cy="1547812"/>
              </a:xfrm>
              <a:prstGeom prst="straightConnector1">
                <a:avLst/>
              </a:prstGeom>
              <a:noFill/>
              <a:ln w="12700" algn="ctr">
                <a:solidFill>
                  <a:schemeClr val="tx1"/>
                </a:solidFill>
                <a:prstDash val="dash"/>
                <a:round/>
                <a:headEnd/>
                <a:tailEnd type="arrow" w="med" len="med"/>
              </a:ln>
            </p:spPr>
          </p:cxnSp>
          <p:cxnSp>
            <p:nvCxnSpPr>
              <p:cNvPr id="61" name="Straight Arrow Connector 287"/>
              <p:cNvCxnSpPr>
                <a:cxnSpLocks noChangeShapeType="1"/>
              </p:cNvCxnSpPr>
              <p:nvPr/>
            </p:nvCxnSpPr>
            <p:spPr bwMode="auto">
              <a:xfrm flipH="1">
                <a:off x="4079876" y="1845123"/>
                <a:ext cx="2232025" cy="1908175"/>
              </a:xfrm>
              <a:prstGeom prst="straightConnector1">
                <a:avLst/>
              </a:prstGeom>
              <a:noFill/>
              <a:ln w="12700" algn="ctr">
                <a:solidFill>
                  <a:schemeClr val="tx1"/>
                </a:solidFill>
                <a:prstDash val="dash"/>
                <a:round/>
                <a:headEnd/>
                <a:tailEnd type="arrow" w="med" len="med"/>
              </a:ln>
            </p:spPr>
          </p:cxnSp>
          <p:cxnSp>
            <p:nvCxnSpPr>
              <p:cNvPr id="62" name="Straight Arrow Connector 287"/>
              <p:cNvCxnSpPr>
                <a:cxnSpLocks noChangeShapeType="1"/>
              </p:cNvCxnSpPr>
              <p:nvPr/>
            </p:nvCxnSpPr>
            <p:spPr bwMode="auto">
              <a:xfrm>
                <a:off x="6672264" y="1845123"/>
                <a:ext cx="2663825" cy="1620837"/>
              </a:xfrm>
              <a:prstGeom prst="straightConnector1">
                <a:avLst/>
              </a:prstGeom>
              <a:noFill/>
              <a:ln w="12700" algn="ctr">
                <a:solidFill>
                  <a:schemeClr val="tx1"/>
                </a:solidFill>
                <a:prstDash val="dash"/>
                <a:round/>
                <a:headEnd/>
                <a:tailEnd type="arrow" w="med" len="med"/>
              </a:ln>
            </p:spPr>
          </p:cxnSp>
          <p:cxnSp>
            <p:nvCxnSpPr>
              <p:cNvPr id="63" name="Straight Arrow Connector 287"/>
              <p:cNvCxnSpPr>
                <a:cxnSpLocks noChangeShapeType="1"/>
              </p:cNvCxnSpPr>
              <p:nvPr/>
            </p:nvCxnSpPr>
            <p:spPr bwMode="auto">
              <a:xfrm>
                <a:off x="6672264" y="1845122"/>
                <a:ext cx="2663825" cy="1981200"/>
              </a:xfrm>
              <a:prstGeom prst="straightConnector1">
                <a:avLst/>
              </a:prstGeom>
              <a:noFill/>
              <a:ln w="12700" algn="ctr">
                <a:solidFill>
                  <a:schemeClr val="tx1"/>
                </a:solidFill>
                <a:prstDash val="dash"/>
                <a:round/>
                <a:headEnd/>
                <a:tailEnd type="arrow" w="med" len="med"/>
              </a:ln>
            </p:spPr>
          </p:cxnSp>
          <p:cxnSp>
            <p:nvCxnSpPr>
              <p:cNvPr id="64" name="Straight Connector 111"/>
              <p:cNvCxnSpPr/>
              <p:nvPr/>
            </p:nvCxnSpPr>
            <p:spPr bwMode="auto">
              <a:xfrm>
                <a:off x="5375275" y="3069084"/>
                <a:ext cx="2484438"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nvGrpSpPr>
              <p:cNvPr id="65" name="Group 71"/>
              <p:cNvGrpSpPr>
                <a:grpSpLocks/>
              </p:cNvGrpSpPr>
              <p:nvPr/>
            </p:nvGrpSpPr>
            <p:grpSpPr bwMode="auto">
              <a:xfrm rot="3765064">
                <a:off x="7895432" y="2493616"/>
                <a:ext cx="288925" cy="287338"/>
                <a:chOff x="1115616" y="1988840"/>
                <a:chExt cx="432048" cy="576064"/>
              </a:xfrm>
            </p:grpSpPr>
            <p:cxnSp>
              <p:nvCxnSpPr>
                <p:cNvPr id="81" name="Straight Connector 72"/>
                <p:cNvCxnSpPr>
                  <a:cxnSpLocks noChangeShapeType="1"/>
                </p:cNvCxnSpPr>
                <p:nvPr/>
              </p:nvCxnSpPr>
              <p:spPr bwMode="auto">
                <a:xfrm flipH="1">
                  <a:off x="1259632" y="1988840"/>
                  <a:ext cx="144017" cy="576064"/>
                </a:xfrm>
                <a:prstGeom prst="line">
                  <a:avLst/>
                </a:prstGeom>
                <a:noFill/>
                <a:ln w="19050" algn="ctr">
                  <a:solidFill>
                    <a:srgbClr val="FF0000"/>
                  </a:solidFill>
                  <a:round/>
                  <a:headEnd/>
                  <a:tailEnd/>
                </a:ln>
              </p:spPr>
            </p:cxnSp>
            <p:cxnSp>
              <p:nvCxnSpPr>
                <p:cNvPr id="82" name="Straight Connector 73"/>
                <p:cNvCxnSpPr>
                  <a:cxnSpLocks noChangeShapeType="1"/>
                </p:cNvCxnSpPr>
                <p:nvPr/>
              </p:nvCxnSpPr>
              <p:spPr bwMode="auto">
                <a:xfrm>
                  <a:off x="1115616" y="2132856"/>
                  <a:ext cx="432048" cy="288032"/>
                </a:xfrm>
                <a:prstGeom prst="line">
                  <a:avLst/>
                </a:prstGeom>
                <a:noFill/>
                <a:ln w="19050" algn="ctr">
                  <a:solidFill>
                    <a:srgbClr val="FF0000"/>
                  </a:solidFill>
                  <a:round/>
                  <a:headEnd/>
                  <a:tailEnd/>
                </a:ln>
              </p:spPr>
            </p:cxnSp>
          </p:grpSp>
          <p:grpSp>
            <p:nvGrpSpPr>
              <p:cNvPr id="66" name="Group 71"/>
              <p:cNvGrpSpPr>
                <a:grpSpLocks/>
              </p:cNvGrpSpPr>
              <p:nvPr/>
            </p:nvGrpSpPr>
            <p:grpSpPr bwMode="auto">
              <a:xfrm rot="3765064">
                <a:off x="8017670" y="2803179"/>
                <a:ext cx="288925" cy="287337"/>
                <a:chOff x="1115616" y="1988840"/>
                <a:chExt cx="432048" cy="576064"/>
              </a:xfrm>
            </p:grpSpPr>
            <p:cxnSp>
              <p:nvCxnSpPr>
                <p:cNvPr id="79" name="Straight Connector 72"/>
                <p:cNvCxnSpPr>
                  <a:cxnSpLocks noChangeShapeType="1"/>
                </p:cNvCxnSpPr>
                <p:nvPr/>
              </p:nvCxnSpPr>
              <p:spPr bwMode="auto">
                <a:xfrm flipH="1">
                  <a:off x="1259632" y="1988840"/>
                  <a:ext cx="144017" cy="576064"/>
                </a:xfrm>
                <a:prstGeom prst="line">
                  <a:avLst/>
                </a:prstGeom>
                <a:noFill/>
                <a:ln w="19050" algn="ctr">
                  <a:solidFill>
                    <a:srgbClr val="FF0000"/>
                  </a:solidFill>
                  <a:round/>
                  <a:headEnd/>
                  <a:tailEnd/>
                </a:ln>
              </p:spPr>
            </p:cxnSp>
            <p:cxnSp>
              <p:nvCxnSpPr>
                <p:cNvPr id="80" name="Straight Connector 73"/>
                <p:cNvCxnSpPr>
                  <a:cxnSpLocks noChangeShapeType="1"/>
                </p:cNvCxnSpPr>
                <p:nvPr/>
              </p:nvCxnSpPr>
              <p:spPr bwMode="auto">
                <a:xfrm>
                  <a:off x="1115616" y="2132856"/>
                  <a:ext cx="432048" cy="288032"/>
                </a:xfrm>
                <a:prstGeom prst="line">
                  <a:avLst/>
                </a:prstGeom>
                <a:noFill/>
                <a:ln w="19050" algn="ctr">
                  <a:solidFill>
                    <a:srgbClr val="FF0000"/>
                  </a:solidFill>
                  <a:round/>
                  <a:headEnd/>
                  <a:tailEnd/>
                </a:ln>
              </p:spPr>
            </p:cxnSp>
          </p:grpSp>
          <p:sp>
            <p:nvSpPr>
              <p:cNvPr id="67" name="Rectangle 20"/>
              <p:cNvSpPr>
                <a:spLocks noChangeArrowheads="1"/>
              </p:cNvSpPr>
              <p:nvPr/>
            </p:nvSpPr>
            <p:spPr bwMode="auto">
              <a:xfrm flipH="1">
                <a:off x="5880101" y="3645348"/>
                <a:ext cx="1223963" cy="287337"/>
              </a:xfrm>
              <a:prstGeom prst="rect">
                <a:avLst/>
              </a:prstGeom>
              <a:noFill/>
              <a:ln w="31750" algn="ctr">
                <a:solidFill>
                  <a:srgbClr val="FFC000"/>
                </a:solidFill>
                <a:prstDash val="sysDash"/>
                <a:round/>
                <a:headEnd/>
                <a:tailEnd/>
              </a:ln>
            </p:spPr>
            <p:txBody>
              <a:bodyPr wrap="none" anchor="ctr"/>
              <a:lstStyle/>
              <a:p>
                <a:pPr algn="ctr"/>
                <a:endParaRPr lang="en-US"/>
              </a:p>
            </p:txBody>
          </p:sp>
          <p:sp>
            <p:nvSpPr>
              <p:cNvPr id="68" name="Boog 62"/>
              <p:cNvSpPr/>
              <p:nvPr/>
            </p:nvSpPr>
            <p:spPr bwMode="auto">
              <a:xfrm rot="10274629">
                <a:off x="5969000" y="2322960"/>
                <a:ext cx="687388" cy="1216025"/>
              </a:xfrm>
              <a:prstGeom prst="arc">
                <a:avLst>
                  <a:gd name="adj1" fmla="val 17342940"/>
                  <a:gd name="adj2" fmla="val 0"/>
                </a:avLst>
              </a:prstGeom>
              <a:noFill/>
              <a:ln w="31750" cap="flat" cmpd="sng" algn="ctr">
                <a:solidFill>
                  <a:srgbClr val="FF0000"/>
                </a:solidFill>
                <a:prstDash val="solid"/>
                <a:round/>
                <a:headEnd type="none" w="med" len="med"/>
                <a:tailEnd type="arrow" w="med" len="med"/>
              </a:ln>
              <a:effectLst/>
            </p:spPr>
            <p:txBody>
              <a:bodyPr wrap="none" anchor="ctr"/>
              <a:lstStyle/>
              <a:p>
                <a:pPr algn="ctr">
                  <a:defRPr/>
                </a:pPr>
                <a:endParaRPr lang="nl-BE"/>
              </a:p>
            </p:txBody>
          </p:sp>
          <p:cxnSp>
            <p:nvCxnSpPr>
              <p:cNvPr id="69" name="Straight Arrow Connector 287"/>
              <p:cNvCxnSpPr>
                <a:cxnSpLocks noChangeShapeType="1"/>
              </p:cNvCxnSpPr>
              <p:nvPr/>
            </p:nvCxnSpPr>
            <p:spPr bwMode="auto">
              <a:xfrm flipH="1">
                <a:off x="6516451" y="1656686"/>
                <a:ext cx="25843" cy="1196374"/>
              </a:xfrm>
              <a:prstGeom prst="straightConnector1">
                <a:avLst/>
              </a:prstGeom>
              <a:noFill/>
              <a:ln w="12700" algn="ctr">
                <a:solidFill>
                  <a:schemeClr val="tx1"/>
                </a:solidFill>
                <a:prstDash val="dash"/>
                <a:round/>
                <a:headEnd/>
                <a:tailEnd type="arrow" w="med" len="med"/>
              </a:ln>
            </p:spPr>
          </p:cxnSp>
          <p:pic>
            <p:nvPicPr>
              <p:cNvPr id="70" name="Picture 11" descr="D:\Documents And Settings\GQR7802\Local Settings\Temporary Internet Files\Content.IE5\HNYX0581\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2655" y="2757969"/>
                <a:ext cx="208128" cy="169365"/>
              </a:xfrm>
              <a:prstGeom prst="rect">
                <a:avLst/>
              </a:prstGeom>
              <a:noFill/>
              <a:ln w="9525">
                <a:noFill/>
                <a:miter lim="800000"/>
                <a:headEnd/>
                <a:tailEnd/>
              </a:ln>
            </p:spPr>
          </p:pic>
          <p:pic>
            <p:nvPicPr>
              <p:cNvPr id="71" name="Picture 11" descr="D:\Documents And Settings\GQR7802\Local Settings\Temporary Internet Files\Content.IE5\HNYX0581\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2200" y="2989382"/>
                <a:ext cx="208128" cy="169365"/>
              </a:xfrm>
              <a:prstGeom prst="rect">
                <a:avLst/>
              </a:prstGeom>
              <a:noFill/>
              <a:ln w="9525">
                <a:noFill/>
                <a:miter lim="800000"/>
                <a:headEnd/>
                <a:tailEnd/>
              </a:ln>
            </p:spPr>
          </p:pic>
          <p:pic>
            <p:nvPicPr>
              <p:cNvPr id="72" name="Picture 11" descr="D:\Documents And Settings\GQR7802\Local Settings\Temporary Internet Files\Content.IE5\HNYX0581\MC9004413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6121" y="2438616"/>
                <a:ext cx="208128" cy="169365"/>
              </a:xfrm>
              <a:prstGeom prst="rect">
                <a:avLst/>
              </a:prstGeom>
              <a:noFill/>
              <a:ln w="9525">
                <a:noFill/>
                <a:miter lim="800000"/>
                <a:headEnd/>
                <a:tailEnd/>
              </a:ln>
            </p:spPr>
          </p:pic>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139" y="1616999"/>
                <a:ext cx="323056" cy="763192"/>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283" y="2922293"/>
                <a:ext cx="397138" cy="610578"/>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7690" y="2917984"/>
                <a:ext cx="397138" cy="610578"/>
              </a:xfrm>
              <a:prstGeom prst="rect">
                <a:avLst/>
              </a:prstGeom>
            </p:spPr>
          </p:pic>
          <p:sp>
            <p:nvSpPr>
              <p:cNvPr id="76" name="Rectangle 137"/>
              <p:cNvSpPr/>
              <p:nvPr/>
            </p:nvSpPr>
            <p:spPr bwMode="auto">
              <a:xfrm>
                <a:off x="2240828" y="1179541"/>
                <a:ext cx="8208049" cy="3264309"/>
              </a:xfrm>
              <a:prstGeom prst="rect">
                <a:avLst/>
              </a:prstGeom>
              <a:blipFill dpi="0" rotWithShape="1">
                <a:blip r:embed="rId6" cstate="print">
                  <a:alphaModFix amt="32000"/>
                  <a:extLst>
                    <a:ext uri="{28A0092B-C50C-407E-A947-70E740481C1C}">
                      <a14:useLocalDpi xmlns:a14="http://schemas.microsoft.com/office/drawing/2010/main" val="0"/>
                    </a:ext>
                  </a:extLst>
                </a:blip>
                <a:srcRect/>
                <a:tile tx="0" ty="0" sx="100000" sy="100000" flip="none" algn="tl"/>
              </a:blipFill>
              <a:ln w="31750" cap="flat" cmpd="sng" algn="ctr">
                <a:noFill/>
                <a:prstDash val="solid"/>
                <a:round/>
                <a:headEnd type="none" w="med" len="med"/>
                <a:tailEnd type="none" w="med" len="med"/>
              </a:ln>
              <a:effectLst>
                <a:softEdge rad="127000"/>
              </a:effectLst>
            </p:spPr>
            <p:txBody>
              <a:bodyPr wrap="none" anchor="ctr"/>
              <a:lstStyle/>
              <a:p>
                <a:pPr algn="ctr">
                  <a:defRPr/>
                </a:pPr>
                <a:endParaRPr lang="fr-BE"/>
              </a:p>
            </p:txBody>
          </p:sp>
          <p:sp>
            <p:nvSpPr>
              <p:cNvPr id="77" name="Rectangular Callout 50"/>
              <p:cNvSpPr>
                <a:spLocks noChangeArrowheads="1"/>
              </p:cNvSpPr>
              <p:nvPr/>
            </p:nvSpPr>
            <p:spPr bwMode="auto">
              <a:xfrm>
                <a:off x="7091023" y="1256781"/>
                <a:ext cx="1081089" cy="215900"/>
              </a:xfrm>
              <a:prstGeom prst="wedgeRectCallout">
                <a:avLst>
                  <a:gd name="adj1" fmla="val -63786"/>
                  <a:gd name="adj2" fmla="val 161130"/>
                </a:avLst>
              </a:prstGeom>
              <a:solidFill>
                <a:srgbClr val="FF0000"/>
              </a:solidFill>
              <a:ln w="31750" algn="ctr">
                <a:solidFill>
                  <a:srgbClr val="FF0000"/>
                </a:solidFill>
                <a:round/>
                <a:headEnd/>
                <a:tailEnd/>
              </a:ln>
            </p:spPr>
            <p:txBody>
              <a:bodyPr wrap="none" anchor="ctr"/>
              <a:lstStyle/>
              <a:p>
                <a:pPr algn="ctr">
                  <a:defRPr/>
                </a:pPr>
                <a:r>
                  <a:rPr lang="en-US" sz="1200" b="1" dirty="0">
                    <a:solidFill>
                      <a:schemeClr val="bg1"/>
                    </a:solidFill>
                    <a:latin typeface="+mn-lt"/>
                  </a:rPr>
                  <a:t>ALARM !</a:t>
                </a:r>
                <a:endParaRPr lang="nl-BE" sz="1200" b="1" dirty="0">
                  <a:solidFill>
                    <a:schemeClr val="bg1"/>
                  </a:solidFill>
                  <a:latin typeface="+mn-lt"/>
                </a:endParaRPr>
              </a:p>
            </p:txBody>
          </p:sp>
          <p:sp>
            <p:nvSpPr>
              <p:cNvPr id="78" name="Rectangular Callout 50"/>
              <p:cNvSpPr>
                <a:spLocks noChangeArrowheads="1"/>
              </p:cNvSpPr>
              <p:nvPr/>
            </p:nvSpPr>
            <p:spPr bwMode="auto">
              <a:xfrm>
                <a:off x="7211219" y="1692723"/>
                <a:ext cx="1935447" cy="296573"/>
              </a:xfrm>
              <a:prstGeom prst="wedgeRectCallout">
                <a:avLst>
                  <a:gd name="adj1" fmla="val -77385"/>
                  <a:gd name="adj2" fmla="val -40573"/>
                </a:avLst>
              </a:prstGeom>
              <a:solidFill>
                <a:srgbClr val="FF0000"/>
              </a:solidFill>
              <a:ln w="31750" algn="ctr">
                <a:solidFill>
                  <a:srgbClr val="FF0000"/>
                </a:solidFill>
                <a:round/>
                <a:headEnd/>
                <a:tailEnd/>
              </a:ln>
            </p:spPr>
            <p:txBody>
              <a:bodyPr wrap="none" anchor="ctr"/>
              <a:lstStyle/>
              <a:p>
                <a:pPr algn="ctr">
                  <a:defRPr/>
                </a:pPr>
                <a:r>
                  <a:rPr lang="en-US" sz="1200" b="1" dirty="0">
                    <a:solidFill>
                      <a:schemeClr val="bg1"/>
                    </a:solidFill>
                    <a:latin typeface="+mn-lt"/>
                  </a:rPr>
                  <a:t>SPOOR VRIJMAKEN!</a:t>
                </a:r>
                <a:endParaRPr lang="nl-BE" sz="1200" b="1" dirty="0">
                  <a:solidFill>
                    <a:schemeClr val="bg1"/>
                  </a:solidFill>
                  <a:latin typeface="+mn-lt"/>
                </a:endParaRPr>
              </a:p>
            </p:txBody>
          </p:sp>
        </p:grpSp>
        <p:sp>
          <p:nvSpPr>
            <p:cNvPr id="38" name="Rechthoek 35"/>
            <p:cNvSpPr>
              <a:spLocks noChangeArrowheads="1"/>
            </p:cNvSpPr>
            <p:nvPr/>
          </p:nvSpPr>
          <p:spPr bwMode="auto">
            <a:xfrm>
              <a:off x="3282138" y="3990203"/>
              <a:ext cx="1009168" cy="300592"/>
            </a:xfrm>
            <a:prstGeom prst="rect">
              <a:avLst/>
            </a:prstGeom>
            <a:solidFill>
              <a:srgbClr val="B2B2B2"/>
            </a:solidFill>
            <a:ln w="31750" algn="ctr">
              <a:noFill/>
              <a:round/>
              <a:headEnd/>
              <a:tailEnd/>
            </a:ln>
          </p:spPr>
          <p:txBody>
            <a:bodyPr lIns="0" tIns="0" rIns="0" bIns="0" anchor="ctr"/>
            <a:lstStyle/>
            <a:p>
              <a:pPr algn="ctr"/>
              <a:r>
                <a:rPr lang="nl-BE" sz="900" b="1" dirty="0">
                  <a:solidFill>
                    <a:schemeClr val="bg1"/>
                  </a:solidFill>
                </a:rPr>
                <a:t>KIJKUIT</a:t>
              </a:r>
            </a:p>
            <a:p>
              <a:pPr algn="ctr"/>
              <a:r>
                <a:rPr lang="nl-BE" sz="900" b="1" dirty="0">
                  <a:solidFill>
                    <a:schemeClr val="bg1"/>
                  </a:solidFill>
                </a:rPr>
                <a:t>AANNEMER</a:t>
              </a:r>
            </a:p>
          </p:txBody>
        </p:sp>
        <p:cxnSp>
          <p:nvCxnSpPr>
            <p:cNvPr id="41" name="Straight Arrow Connector 135"/>
            <p:cNvCxnSpPr>
              <a:cxnSpLocks noChangeShapeType="1"/>
            </p:cNvCxnSpPr>
            <p:nvPr/>
          </p:nvCxnSpPr>
          <p:spPr bwMode="auto">
            <a:xfrm>
              <a:off x="781157" y="2278400"/>
              <a:ext cx="0" cy="4450773"/>
            </a:xfrm>
            <a:prstGeom prst="straightConnector1">
              <a:avLst/>
            </a:prstGeom>
            <a:noFill/>
            <a:ln w="12700" algn="ctr">
              <a:solidFill>
                <a:schemeClr val="bg2"/>
              </a:solidFill>
              <a:prstDash val="dash"/>
              <a:round/>
              <a:headEnd/>
              <a:tailEnd type="arrow" w="med" len="med"/>
            </a:ln>
          </p:spPr>
        </p:cxnSp>
        <p:sp>
          <p:nvSpPr>
            <p:cNvPr id="42" name="Rounded Rectangle 122"/>
            <p:cNvSpPr>
              <a:spLocks noChangeArrowheads="1"/>
            </p:cNvSpPr>
            <p:nvPr/>
          </p:nvSpPr>
          <p:spPr bwMode="auto">
            <a:xfrm>
              <a:off x="394660" y="2935674"/>
              <a:ext cx="742786" cy="403059"/>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Verlies van zichtbaarheid</a:t>
              </a:r>
            </a:p>
          </p:txBody>
        </p:sp>
        <p:sp>
          <p:nvSpPr>
            <p:cNvPr id="43" name="Rounded Rectangle 122"/>
            <p:cNvSpPr>
              <a:spLocks noChangeArrowheads="1"/>
            </p:cNvSpPr>
            <p:nvPr/>
          </p:nvSpPr>
          <p:spPr bwMode="auto">
            <a:xfrm>
              <a:off x="520586" y="5911523"/>
              <a:ext cx="490070" cy="385341"/>
            </a:xfrm>
            <a:prstGeom prst="roundRect">
              <a:avLst>
                <a:gd name="adj" fmla="val 16667"/>
              </a:avLst>
            </a:prstGeom>
            <a:solidFill>
              <a:schemeClr val="bg1"/>
            </a:solidFill>
            <a:ln w="31750" algn="ctr">
              <a:solidFill>
                <a:schemeClr val="bg2"/>
              </a:solidFill>
              <a:round/>
              <a:headEnd/>
              <a:tailEnd/>
            </a:ln>
          </p:spPr>
          <p:txBody>
            <a:bodyPr lIns="0" rIns="0" anchor="ctr"/>
            <a:lstStyle/>
            <a:p>
              <a:pPr algn="ctr"/>
              <a:r>
                <a:rPr lang="nl-BE" sz="800" b="1" dirty="0">
                  <a:latin typeface="+mn-lt"/>
                </a:rPr>
                <a:t>Spoor</a:t>
              </a:r>
            </a:p>
            <a:p>
              <a:pPr algn="ctr"/>
              <a:r>
                <a:rPr lang="nl-BE" sz="800" b="1" dirty="0">
                  <a:latin typeface="+mn-lt"/>
                </a:rPr>
                <a:t>vrijmaken</a:t>
              </a:r>
            </a:p>
          </p:txBody>
        </p:sp>
      </p:grpSp>
      <p:pic>
        <p:nvPicPr>
          <p:cNvPr id="132" name="Picture 1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256" y="928721"/>
            <a:ext cx="1674008" cy="1296552"/>
          </a:xfrm>
          <a:prstGeom prst="rect">
            <a:avLst/>
          </a:prstGeom>
          <a:ln w="12700">
            <a:solidFill>
              <a:schemeClr val="accent1"/>
            </a:solidFill>
          </a:ln>
        </p:spPr>
      </p:pic>
      <p:pic>
        <p:nvPicPr>
          <p:cNvPr id="2" name="Picture 1">
            <a:extLst>
              <a:ext uri="{FF2B5EF4-FFF2-40B4-BE49-F238E27FC236}">
                <a16:creationId xmlns:a16="http://schemas.microsoft.com/office/drawing/2014/main" id="{C4B512CA-84C4-4C4E-B326-84A05E5CBE4E}"/>
              </a:ext>
            </a:extLst>
          </p:cNvPr>
          <p:cNvPicPr>
            <a:picLocks noChangeAspect="1"/>
          </p:cNvPicPr>
          <p:nvPr/>
        </p:nvPicPr>
        <p:blipFill>
          <a:blip r:embed="rId8"/>
          <a:stretch>
            <a:fillRect/>
          </a:stretch>
        </p:blipFill>
        <p:spPr>
          <a:xfrm>
            <a:off x="611220" y="6437754"/>
            <a:ext cx="237765" cy="323116"/>
          </a:xfrm>
          <a:prstGeom prst="rect">
            <a:avLst/>
          </a:prstGeom>
        </p:spPr>
      </p:pic>
    </p:spTree>
    <p:extLst>
      <p:ext uri="{BB962C8B-B14F-4D97-AF65-F5344CB8AC3E}">
        <p14:creationId xmlns:p14="http://schemas.microsoft.com/office/powerpoint/2010/main" val="101978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45"/>
          <p:cNvSpPr>
            <a:spLocks noChangeArrowheads="1"/>
          </p:cNvSpPr>
          <p:nvPr/>
        </p:nvSpPr>
        <p:spPr bwMode="auto">
          <a:xfrm>
            <a:off x="1775521" y="1178895"/>
            <a:ext cx="4257723" cy="569515"/>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De kijkuit contacteert de VV aannemer en zijn HL om te overleggen</a:t>
            </a:r>
            <a:r>
              <a:rPr lang="nl-BE" sz="1000" dirty="0">
                <a:solidFill>
                  <a:srgbClr val="0070C0"/>
                </a:solidFill>
              </a:rPr>
              <a:t>.</a:t>
            </a:r>
          </a:p>
        </p:txBody>
      </p:sp>
      <p:sp>
        <p:nvSpPr>
          <p:cNvPr id="26" name="Rectangle 245"/>
          <p:cNvSpPr>
            <a:spLocks noChangeArrowheads="1"/>
          </p:cNvSpPr>
          <p:nvPr/>
        </p:nvSpPr>
        <p:spPr bwMode="auto">
          <a:xfrm>
            <a:off x="7176121" y="4293097"/>
            <a:ext cx="3240707" cy="720079"/>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Na het overleg neemt de VV aannemer een beslissing over het verdere verloop van de werken.</a:t>
            </a:r>
          </a:p>
        </p:txBody>
      </p:sp>
      <p:sp>
        <p:nvSpPr>
          <p:cNvPr id="17" name="Text Placeholder 1"/>
          <p:cNvSpPr>
            <a:spLocks noGrp="1"/>
          </p:cNvSpPr>
          <p:nvPr>
            <p:ph type="body" sz="quarter" idx="18"/>
          </p:nvPr>
        </p:nvSpPr>
        <p:spPr>
          <a:xfrm>
            <a:off x="10030790" y="189765"/>
            <a:ext cx="1912823" cy="360363"/>
          </a:xfrm>
        </p:spPr>
        <p:txBody>
          <a:bodyPr/>
          <a:lstStyle/>
          <a:p>
            <a:r>
              <a:rPr lang="en-GB" dirty="0"/>
              <a:t>2. </a:t>
            </a:r>
            <a:r>
              <a:rPr lang="en-GB" dirty="0" err="1"/>
              <a:t>Incidenten</a:t>
            </a:r>
            <a:endParaRPr lang="en-GB" dirty="0"/>
          </a:p>
          <a:p>
            <a:r>
              <a:rPr lang="en-GB" dirty="0"/>
              <a:t>2.2 </a:t>
            </a:r>
            <a:r>
              <a:rPr lang="en-GB" dirty="0" err="1"/>
              <a:t>Verminderde</a:t>
            </a:r>
            <a:r>
              <a:rPr lang="en-GB" dirty="0"/>
              <a:t> </a:t>
            </a:r>
            <a:r>
              <a:rPr lang="en-GB" dirty="0" err="1"/>
              <a:t>zichtbaarheid</a:t>
            </a:r>
            <a:endParaRPr lang="en-GB" dirty="0"/>
          </a:p>
        </p:txBody>
      </p:sp>
      <p:grpSp>
        <p:nvGrpSpPr>
          <p:cNvPr id="28" name="Group 27"/>
          <p:cNvGrpSpPr/>
          <p:nvPr/>
        </p:nvGrpSpPr>
        <p:grpSpPr>
          <a:xfrm>
            <a:off x="1270710" y="3141595"/>
            <a:ext cx="5531192" cy="3023082"/>
            <a:chOff x="4930478" y="3175861"/>
            <a:chExt cx="5531192" cy="3023082"/>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478" y="3175861"/>
              <a:ext cx="5531192" cy="3023082"/>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928" y="4005064"/>
              <a:ext cx="250787" cy="591485"/>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789" y="3877184"/>
              <a:ext cx="234697" cy="619123"/>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177" y="3412795"/>
              <a:ext cx="234697" cy="619123"/>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630" y="1062924"/>
            <a:ext cx="2941489" cy="1645532"/>
          </a:xfrm>
          <a:prstGeom prst="rect">
            <a:avLst/>
          </a:prstGeom>
        </p:spPr>
      </p:pic>
      <p:sp>
        <p:nvSpPr>
          <p:cNvPr id="2" name="Rectangle 1"/>
          <p:cNvSpPr/>
          <p:nvPr/>
        </p:nvSpPr>
        <p:spPr>
          <a:xfrm>
            <a:off x="7511346" y="1729471"/>
            <a:ext cx="504056" cy="547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727613" y="3501008"/>
            <a:ext cx="504056" cy="496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a:stretch>
            <a:fillRect/>
          </a:stretch>
        </p:blipFill>
        <p:spPr>
          <a:xfrm>
            <a:off x="2303391" y="3850600"/>
            <a:ext cx="506012" cy="514503"/>
          </a:xfrm>
          <a:prstGeom prst="rect">
            <a:avLst/>
          </a:prstGeom>
        </p:spPr>
      </p:pic>
      <p:pic>
        <p:nvPicPr>
          <p:cNvPr id="4" name="Picture 3"/>
          <p:cNvPicPr>
            <a:picLocks noChangeAspect="1"/>
          </p:cNvPicPr>
          <p:nvPr/>
        </p:nvPicPr>
        <p:blipFill>
          <a:blip r:embed="rId7"/>
          <a:stretch>
            <a:fillRect/>
          </a:stretch>
        </p:blipFill>
        <p:spPr>
          <a:xfrm>
            <a:off x="2412108" y="3842918"/>
            <a:ext cx="207282" cy="634039"/>
          </a:xfrm>
          <a:prstGeom prst="rect">
            <a:avLst/>
          </a:prstGeom>
        </p:spPr>
      </p:pic>
      <p:pic>
        <p:nvPicPr>
          <p:cNvPr id="6" name="Picture 5"/>
          <p:cNvPicPr>
            <a:picLocks noChangeAspect="1"/>
          </p:cNvPicPr>
          <p:nvPr/>
        </p:nvPicPr>
        <p:blipFill>
          <a:blip r:embed="rId7"/>
          <a:stretch>
            <a:fillRect/>
          </a:stretch>
        </p:blipFill>
        <p:spPr>
          <a:xfrm>
            <a:off x="4811887" y="3378529"/>
            <a:ext cx="207282" cy="634039"/>
          </a:xfrm>
          <a:prstGeom prst="rect">
            <a:avLst/>
          </a:prstGeom>
        </p:spPr>
      </p:pic>
      <p:pic>
        <p:nvPicPr>
          <p:cNvPr id="7" name="Picture 6"/>
          <p:cNvPicPr>
            <a:picLocks noChangeAspect="1"/>
          </p:cNvPicPr>
          <p:nvPr/>
        </p:nvPicPr>
        <p:blipFill>
          <a:blip r:embed="rId7"/>
          <a:stretch>
            <a:fillRect/>
          </a:stretch>
        </p:blipFill>
        <p:spPr>
          <a:xfrm>
            <a:off x="7742902" y="1664378"/>
            <a:ext cx="207282" cy="634039"/>
          </a:xfrm>
          <a:prstGeom prst="rect">
            <a:avLst/>
          </a:prstGeom>
        </p:spPr>
      </p:pic>
    </p:spTree>
    <p:extLst>
      <p:ext uri="{BB962C8B-B14F-4D97-AF65-F5344CB8AC3E}">
        <p14:creationId xmlns:p14="http://schemas.microsoft.com/office/powerpoint/2010/main" val="3086323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120380" y="498348"/>
            <a:ext cx="8064500" cy="506413"/>
          </a:xfrm>
          <a:prstGeom prst="rect">
            <a:avLst/>
          </a:prstGeom>
          <a:noFill/>
          <a:ln w="9525">
            <a:noFill/>
            <a:miter lim="800000"/>
            <a:headEnd/>
            <a:tailEnd/>
          </a:ln>
          <a:effectLst/>
        </p:spPr>
        <p:txBody>
          <a:bodyPr lIns="0" tIns="0" rIns="0" bIns="0"/>
          <a:lstStyle/>
          <a:p>
            <a:pPr>
              <a:defRPr/>
            </a:pPr>
            <a:r>
              <a:rPr lang="en-US" b="1" kern="0">
                <a:solidFill>
                  <a:srgbClr val="0070C0"/>
                </a:solidFill>
              </a:rPr>
              <a:t>2.3</a:t>
            </a:r>
            <a:r>
              <a:rPr lang="en-US" b="1" kern="0" dirty="0">
                <a:solidFill>
                  <a:srgbClr val="0070C0"/>
                </a:solidFill>
              </a:rPr>
              <a:t>. </a:t>
            </a:r>
            <a:r>
              <a:rPr lang="en-US" b="1" kern="0" dirty="0" err="1">
                <a:solidFill>
                  <a:srgbClr val="0070C0"/>
                </a:solidFill>
              </a:rPr>
              <a:t>Verminderde</a:t>
            </a:r>
            <a:r>
              <a:rPr lang="en-US" b="1" kern="0" dirty="0">
                <a:solidFill>
                  <a:srgbClr val="0070C0"/>
                </a:solidFill>
              </a:rPr>
              <a:t> </a:t>
            </a:r>
            <a:r>
              <a:rPr lang="en-US" b="1" kern="0" dirty="0" err="1">
                <a:solidFill>
                  <a:srgbClr val="0070C0"/>
                </a:solidFill>
              </a:rPr>
              <a:t>hoorbaarheid</a:t>
            </a:r>
            <a:endParaRPr lang="en-US" b="1" kern="0" dirty="0">
              <a:solidFill>
                <a:srgbClr val="0070C0"/>
              </a:solidFill>
              <a:latin typeface="+mj-lt"/>
              <a:ea typeface="+mj-ea"/>
              <a:cs typeface="+mj-cs"/>
            </a:endParaRPr>
          </a:p>
        </p:txBody>
      </p:sp>
      <p:sp>
        <p:nvSpPr>
          <p:cNvPr id="22" name="Rectangle 18"/>
          <p:cNvSpPr>
            <a:spLocks noChangeArrowheads="1"/>
          </p:cNvSpPr>
          <p:nvPr/>
        </p:nvSpPr>
        <p:spPr bwMode="auto">
          <a:xfrm>
            <a:off x="8400256" y="1479289"/>
            <a:ext cx="2232248" cy="1085615"/>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Calibri" panose="020F0502020204030204" pitchFamily="34" charset="0"/>
                <a:cs typeface="Calibri" panose="020F0502020204030204" pitchFamily="34" charset="0"/>
              </a:rPr>
              <a:t>Bij twijfel betreffende de hoorbaarheid doet de kijkuit het spoor (sporen) vrijmaken.</a:t>
            </a:r>
          </a:p>
        </p:txBody>
      </p:sp>
      <p:sp>
        <p:nvSpPr>
          <p:cNvPr id="23" name="Rectangle 245"/>
          <p:cNvSpPr>
            <a:spLocks noChangeArrowheads="1"/>
          </p:cNvSpPr>
          <p:nvPr/>
        </p:nvSpPr>
        <p:spPr bwMode="auto">
          <a:xfrm>
            <a:off x="8411558" y="3745262"/>
            <a:ext cx="2292954" cy="2139862"/>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De kijkuit kan de bediende aan de arm trekken indien deze niet onmiddellijk gevolg geeft aan het alarm.   </a:t>
            </a:r>
          </a:p>
          <a:p>
            <a:pPr algn="just"/>
            <a:endParaRPr lang="nl-BE" sz="1400" dirty="0">
              <a:latin typeface="+mn-lt"/>
            </a:endParaRPr>
          </a:p>
          <a:p>
            <a:pPr algn="just"/>
            <a:r>
              <a:rPr lang="nl-BE" sz="1400" dirty="0">
                <a:latin typeface="+mn-lt"/>
              </a:rPr>
              <a:t>Daarbij waakt hij er over zijn eigen veiligheid niet in gevaar te brengen. </a:t>
            </a:r>
          </a:p>
        </p:txBody>
      </p:sp>
      <p:sp>
        <p:nvSpPr>
          <p:cNvPr id="24" name="Text Placeholder 1"/>
          <p:cNvSpPr>
            <a:spLocks noGrp="1"/>
          </p:cNvSpPr>
          <p:nvPr>
            <p:ph type="body" sz="quarter" idx="18"/>
          </p:nvPr>
        </p:nvSpPr>
        <p:spPr>
          <a:xfrm>
            <a:off x="9899580" y="140848"/>
            <a:ext cx="1912823" cy="360363"/>
          </a:xfrm>
        </p:spPr>
        <p:txBody>
          <a:bodyPr/>
          <a:lstStyle/>
          <a:p>
            <a:r>
              <a:rPr lang="en-GB" dirty="0"/>
              <a:t>2. </a:t>
            </a:r>
            <a:r>
              <a:rPr lang="en-GB" dirty="0" err="1"/>
              <a:t>Incidenten</a:t>
            </a:r>
            <a:endParaRPr lang="en-GB" dirty="0"/>
          </a:p>
          <a:p>
            <a:r>
              <a:rPr lang="en-GB" dirty="0"/>
              <a:t>2.3 </a:t>
            </a:r>
            <a:r>
              <a:rPr lang="en-GB" dirty="0" err="1"/>
              <a:t>Verminderde</a:t>
            </a:r>
            <a:r>
              <a:rPr lang="en-GB" dirty="0"/>
              <a:t> </a:t>
            </a:r>
            <a:r>
              <a:rPr lang="en-GB" dirty="0" err="1"/>
              <a:t>hoorbaarheid</a:t>
            </a:r>
            <a:endParaRPr lang="en-GB" dirty="0"/>
          </a:p>
        </p:txBody>
      </p:sp>
      <p:cxnSp>
        <p:nvCxnSpPr>
          <p:cNvPr id="25" name="Straight Connector 24"/>
          <p:cNvCxnSpPr/>
          <p:nvPr/>
        </p:nvCxnSpPr>
        <p:spPr bwMode="auto">
          <a:xfrm>
            <a:off x="1559496" y="912447"/>
            <a:ext cx="0" cy="2097999"/>
          </a:xfrm>
          <a:prstGeom prst="line">
            <a:avLst/>
          </a:prstGeom>
          <a:solidFill>
            <a:schemeClr val="accent1"/>
          </a:solidFill>
          <a:ln w="19050" cap="flat" cmpd="sng" algn="ctr">
            <a:solidFill>
              <a:srgbClr val="0070C0"/>
            </a:solidFill>
            <a:prstDash val="sysDash"/>
            <a:round/>
            <a:headEnd type="none" w="med" len="med"/>
            <a:tailEnd type="none" w="med" len="med"/>
          </a:ln>
          <a:effectLst/>
        </p:spPr>
      </p:cxnSp>
      <p:cxnSp>
        <p:nvCxnSpPr>
          <p:cNvPr id="26" name="Straight Connector 25"/>
          <p:cNvCxnSpPr/>
          <p:nvPr/>
        </p:nvCxnSpPr>
        <p:spPr bwMode="auto">
          <a:xfrm>
            <a:off x="1559496" y="3429000"/>
            <a:ext cx="0" cy="2232248"/>
          </a:xfrm>
          <a:prstGeom prst="line">
            <a:avLst/>
          </a:prstGeom>
          <a:solidFill>
            <a:schemeClr val="accent1"/>
          </a:solidFill>
          <a:ln w="19050" cap="flat" cmpd="sng" algn="ctr">
            <a:solidFill>
              <a:srgbClr val="0070C0"/>
            </a:solidFill>
            <a:prstDash val="sysDash"/>
            <a:round/>
            <a:headEnd type="none" w="med" len="med"/>
            <a:tailEnd type="none" w="med" len="med"/>
          </a:ln>
          <a:effectLst/>
        </p:spPr>
      </p:cxnSp>
      <p:cxnSp>
        <p:nvCxnSpPr>
          <p:cNvPr id="27" name="Straight Connector 26"/>
          <p:cNvCxnSpPr/>
          <p:nvPr/>
        </p:nvCxnSpPr>
        <p:spPr bwMode="auto">
          <a:xfrm>
            <a:off x="1559496" y="6057903"/>
            <a:ext cx="0" cy="364990"/>
          </a:xfrm>
          <a:prstGeom prst="line">
            <a:avLst/>
          </a:prstGeom>
          <a:solidFill>
            <a:schemeClr val="accent1"/>
          </a:solidFill>
          <a:ln w="19050" cap="flat" cmpd="sng" algn="ctr">
            <a:solidFill>
              <a:srgbClr val="0070C0"/>
            </a:solidFill>
            <a:prstDash val="sysDash"/>
            <a:round/>
            <a:headEnd type="none" w="med" len="med"/>
            <a:tailEnd type="triangle" w="med" len="med"/>
          </a:ln>
          <a:effectLst/>
        </p:spPr>
      </p:cxnSp>
      <p:sp>
        <p:nvSpPr>
          <p:cNvPr id="6" name="TextBox 5"/>
          <p:cNvSpPr txBox="1"/>
          <p:nvPr/>
        </p:nvSpPr>
        <p:spPr>
          <a:xfrm>
            <a:off x="1470862" y="6450307"/>
            <a:ext cx="144016" cy="276999"/>
          </a:xfrm>
          <a:prstGeom prst="rect">
            <a:avLst/>
          </a:prstGeom>
          <a:noFill/>
        </p:spPr>
        <p:txBody>
          <a:bodyPr wrap="square" rtlCol="0">
            <a:spAutoFit/>
          </a:bodyPr>
          <a:lstStyle/>
          <a:p>
            <a:r>
              <a:rPr lang="en-GB" sz="1200" dirty="0">
                <a:solidFill>
                  <a:srgbClr val="005DA4"/>
                </a:solidFill>
              </a:rPr>
              <a:t>t</a:t>
            </a:r>
          </a:p>
        </p:txBody>
      </p:sp>
      <p:pic>
        <p:nvPicPr>
          <p:cNvPr id="5" name="Picture 4"/>
          <p:cNvPicPr>
            <a:picLocks noChangeAspect="1"/>
          </p:cNvPicPr>
          <p:nvPr/>
        </p:nvPicPr>
        <p:blipFill>
          <a:blip r:embed="rId3"/>
          <a:stretch>
            <a:fillRect/>
          </a:stretch>
        </p:blipFill>
        <p:spPr>
          <a:xfrm>
            <a:off x="1245083" y="972876"/>
            <a:ext cx="7223210" cy="2572207"/>
          </a:xfrm>
          <a:prstGeom prst="rect">
            <a:avLst/>
          </a:prstGeom>
        </p:spPr>
      </p:pic>
      <p:pic>
        <p:nvPicPr>
          <p:cNvPr id="8" name="Picture 7"/>
          <p:cNvPicPr>
            <a:picLocks noChangeAspect="1"/>
          </p:cNvPicPr>
          <p:nvPr/>
        </p:nvPicPr>
        <p:blipFill>
          <a:blip r:embed="rId4"/>
          <a:stretch>
            <a:fillRect/>
          </a:stretch>
        </p:blipFill>
        <p:spPr>
          <a:xfrm>
            <a:off x="1245083" y="3605512"/>
            <a:ext cx="7128792" cy="2538585"/>
          </a:xfrm>
          <a:prstGeom prst="rect">
            <a:avLst/>
          </a:prstGeom>
        </p:spPr>
      </p:pic>
    </p:spTree>
    <p:extLst>
      <p:ext uri="{BB962C8B-B14F-4D97-AF65-F5344CB8AC3E}">
        <p14:creationId xmlns:p14="http://schemas.microsoft.com/office/powerpoint/2010/main" val="155678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45"/>
          <p:cNvSpPr>
            <a:spLocks noChangeArrowheads="1"/>
          </p:cNvSpPr>
          <p:nvPr/>
        </p:nvSpPr>
        <p:spPr bwMode="auto">
          <a:xfrm>
            <a:off x="7453921" y="2022289"/>
            <a:ext cx="2967099" cy="745641"/>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De kijkuit contacteert de VV aannemer en/of zijn HL om te overleggen</a:t>
            </a:r>
          </a:p>
        </p:txBody>
      </p:sp>
      <p:sp>
        <p:nvSpPr>
          <p:cNvPr id="25" name="Rectangle 245"/>
          <p:cNvSpPr>
            <a:spLocks noChangeArrowheads="1"/>
          </p:cNvSpPr>
          <p:nvPr/>
        </p:nvSpPr>
        <p:spPr bwMode="auto">
          <a:xfrm>
            <a:off x="1775519" y="4404471"/>
            <a:ext cx="2808362" cy="720080"/>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Na het overleg neemt de VV aannemer een beslissing over het verdere verloop van de werken.</a:t>
            </a:r>
          </a:p>
        </p:txBody>
      </p:sp>
      <p:sp>
        <p:nvSpPr>
          <p:cNvPr id="22" name="Text Placeholder 1"/>
          <p:cNvSpPr>
            <a:spLocks noGrp="1"/>
          </p:cNvSpPr>
          <p:nvPr>
            <p:ph type="body" sz="quarter" idx="18"/>
          </p:nvPr>
        </p:nvSpPr>
        <p:spPr>
          <a:xfrm>
            <a:off x="10007133" y="133320"/>
            <a:ext cx="1912823" cy="360363"/>
          </a:xfrm>
        </p:spPr>
        <p:txBody>
          <a:bodyPr/>
          <a:lstStyle/>
          <a:p>
            <a:r>
              <a:rPr lang="en-GB" dirty="0"/>
              <a:t>2. </a:t>
            </a:r>
            <a:r>
              <a:rPr lang="en-GB" dirty="0" err="1"/>
              <a:t>Incidenten</a:t>
            </a:r>
            <a:endParaRPr lang="en-GB" dirty="0"/>
          </a:p>
          <a:p>
            <a:r>
              <a:rPr lang="en-GB" dirty="0"/>
              <a:t>2.3 </a:t>
            </a:r>
            <a:r>
              <a:rPr lang="en-GB" dirty="0" err="1"/>
              <a:t>Verminderde</a:t>
            </a:r>
            <a:r>
              <a:rPr lang="en-GB" dirty="0"/>
              <a:t> </a:t>
            </a:r>
            <a:r>
              <a:rPr lang="en-GB" dirty="0" err="1"/>
              <a:t>hoorbaarheid</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52" y="1039811"/>
            <a:ext cx="5872676" cy="23729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707" y="1566633"/>
            <a:ext cx="250787" cy="5914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278" y="1484783"/>
            <a:ext cx="234697" cy="619123"/>
          </a:xfrm>
          <a:prstGeom prst="rect">
            <a:avLst/>
          </a:prstGeom>
        </p:spPr>
      </p:pic>
      <p:grpSp>
        <p:nvGrpSpPr>
          <p:cNvPr id="7" name="Group 6"/>
          <p:cNvGrpSpPr/>
          <p:nvPr/>
        </p:nvGrpSpPr>
        <p:grpSpPr>
          <a:xfrm>
            <a:off x="4930478" y="3175861"/>
            <a:ext cx="5531192" cy="3023082"/>
            <a:chOff x="4930478" y="3175861"/>
            <a:chExt cx="5531192" cy="3023082"/>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0478" y="3175861"/>
              <a:ext cx="5531192" cy="3023082"/>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928" y="4005064"/>
              <a:ext cx="250787" cy="591485"/>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789" y="3877184"/>
              <a:ext cx="234697" cy="61912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177" y="3412795"/>
              <a:ext cx="234697" cy="619123"/>
            </a:xfrm>
            <a:prstGeom prst="rect">
              <a:avLst/>
            </a:prstGeom>
          </p:spPr>
        </p:pic>
      </p:grpSp>
      <p:sp>
        <p:nvSpPr>
          <p:cNvPr id="2" name="Rectangle 1"/>
          <p:cNvSpPr/>
          <p:nvPr/>
        </p:nvSpPr>
        <p:spPr>
          <a:xfrm>
            <a:off x="4930478" y="1566633"/>
            <a:ext cx="661466" cy="511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420669" y="3520154"/>
            <a:ext cx="583581" cy="511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808361" y="3892707"/>
            <a:ext cx="661466" cy="511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255724" y="1516118"/>
            <a:ext cx="191734" cy="63911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1631" y="3833257"/>
            <a:ext cx="212092" cy="7069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550" y="3381699"/>
            <a:ext cx="195116" cy="650388"/>
          </a:xfrm>
          <a:prstGeom prst="rect">
            <a:avLst/>
          </a:prstGeom>
        </p:spPr>
      </p:pic>
      <p:pic>
        <p:nvPicPr>
          <p:cNvPr id="11" name="Picture 10">
            <a:extLst>
              <a:ext uri="{FF2B5EF4-FFF2-40B4-BE49-F238E27FC236}">
                <a16:creationId xmlns:a16="http://schemas.microsoft.com/office/drawing/2014/main" id="{7A7592C9-A8F3-4E7F-89C9-363D0DC31718}"/>
              </a:ext>
            </a:extLst>
          </p:cNvPr>
          <p:cNvPicPr>
            <a:picLocks noChangeAspect="1"/>
          </p:cNvPicPr>
          <p:nvPr/>
        </p:nvPicPr>
        <p:blipFill>
          <a:blip r:embed="rId7"/>
          <a:stretch>
            <a:fillRect/>
          </a:stretch>
        </p:blipFill>
        <p:spPr>
          <a:xfrm>
            <a:off x="1458637" y="2067288"/>
            <a:ext cx="164606" cy="445047"/>
          </a:xfrm>
          <a:prstGeom prst="rect">
            <a:avLst/>
          </a:prstGeom>
        </p:spPr>
      </p:pic>
      <p:sp>
        <p:nvSpPr>
          <p:cNvPr id="20" name="TextBox 19">
            <a:extLst>
              <a:ext uri="{FF2B5EF4-FFF2-40B4-BE49-F238E27FC236}">
                <a16:creationId xmlns:a16="http://schemas.microsoft.com/office/drawing/2014/main" id="{51E4F44F-FCA5-4D27-AFA4-1ACFCA1CDB4F}"/>
              </a:ext>
            </a:extLst>
          </p:cNvPr>
          <p:cNvSpPr txBox="1"/>
          <p:nvPr/>
        </p:nvSpPr>
        <p:spPr>
          <a:xfrm>
            <a:off x="1626964" y="2181662"/>
            <a:ext cx="144016" cy="276999"/>
          </a:xfrm>
          <a:prstGeom prst="rect">
            <a:avLst/>
          </a:prstGeom>
          <a:noFill/>
        </p:spPr>
        <p:txBody>
          <a:bodyPr wrap="square" rtlCol="0">
            <a:spAutoFit/>
          </a:bodyPr>
          <a:lstStyle/>
          <a:p>
            <a:r>
              <a:rPr lang="en-GB" sz="1200" dirty="0">
                <a:solidFill>
                  <a:srgbClr val="005DA4"/>
                </a:solidFill>
              </a:rPr>
              <a:t>t</a:t>
            </a:r>
          </a:p>
        </p:txBody>
      </p:sp>
    </p:spTree>
    <p:extLst>
      <p:ext uri="{BB962C8B-B14F-4D97-AF65-F5344CB8AC3E}">
        <p14:creationId xmlns:p14="http://schemas.microsoft.com/office/powerpoint/2010/main" val="2853502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127448" y="413459"/>
            <a:ext cx="8064500" cy="506413"/>
          </a:xfrm>
          <a:prstGeom prst="rect">
            <a:avLst/>
          </a:prstGeom>
          <a:noFill/>
          <a:ln w="9525">
            <a:noFill/>
            <a:miter lim="800000"/>
            <a:headEnd/>
            <a:tailEnd/>
          </a:ln>
          <a:effectLst/>
        </p:spPr>
        <p:txBody>
          <a:bodyPr lIns="0" tIns="0" rIns="0" bIns="0"/>
          <a:lstStyle/>
          <a:p>
            <a:pPr>
              <a:defRPr/>
            </a:pPr>
            <a:r>
              <a:rPr lang="en-US" b="1" kern="0" dirty="0" err="1">
                <a:solidFill>
                  <a:srgbClr val="0070C0"/>
                </a:solidFill>
              </a:rPr>
              <a:t>Uitzonderlijk</a:t>
            </a:r>
            <a:r>
              <a:rPr lang="en-US" b="1" kern="0" dirty="0">
                <a:solidFill>
                  <a:srgbClr val="0070C0"/>
                </a:solidFill>
              </a:rPr>
              <a:t> </a:t>
            </a:r>
            <a:r>
              <a:rPr lang="en-US" b="1" kern="0" dirty="0" err="1">
                <a:solidFill>
                  <a:srgbClr val="0070C0"/>
                </a:solidFill>
              </a:rPr>
              <a:t>luidruchtige</a:t>
            </a:r>
            <a:r>
              <a:rPr lang="en-US" b="1" kern="0" dirty="0">
                <a:solidFill>
                  <a:srgbClr val="0070C0"/>
                </a:solidFill>
              </a:rPr>
              <a:t> </a:t>
            </a:r>
            <a:r>
              <a:rPr lang="en-US" b="1" kern="0" dirty="0" err="1">
                <a:solidFill>
                  <a:srgbClr val="0070C0"/>
                </a:solidFill>
              </a:rPr>
              <a:t>werken</a:t>
            </a:r>
            <a:endParaRPr lang="en-US" b="1" kern="0" dirty="0">
              <a:solidFill>
                <a:srgbClr val="0070C0"/>
              </a:solidFill>
              <a:latin typeface="+mj-lt"/>
              <a:ea typeface="+mj-ea"/>
              <a:cs typeface="+mj-cs"/>
            </a:endParaRPr>
          </a:p>
        </p:txBody>
      </p:sp>
      <p:sp>
        <p:nvSpPr>
          <p:cNvPr id="23" name="Rectangle 245"/>
          <p:cNvSpPr>
            <a:spLocks noChangeArrowheads="1"/>
          </p:cNvSpPr>
          <p:nvPr/>
        </p:nvSpPr>
        <p:spPr bwMode="auto">
          <a:xfrm>
            <a:off x="1361391" y="5364421"/>
            <a:ext cx="9428888" cy="1080120"/>
          </a:xfrm>
          <a:prstGeom prst="roundRect">
            <a:avLst/>
          </a:prstGeom>
          <a:noFill/>
          <a:ln w="12700" cap="flat" cmpd="sng" algn="ctr">
            <a:solidFill>
              <a:schemeClr val="accent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400" dirty="0">
                <a:latin typeface="+mn-lt"/>
              </a:rPr>
              <a:t>Bij activiteiten van </a:t>
            </a:r>
            <a:r>
              <a:rPr lang="nl-BE" sz="1400" b="1" dirty="0">
                <a:solidFill>
                  <a:srgbClr val="FF0000"/>
                </a:solidFill>
                <a:latin typeface="+mn-lt"/>
              </a:rPr>
              <a:t>korte duur</a:t>
            </a:r>
            <a:r>
              <a:rPr lang="nl-BE" sz="1400" dirty="0">
                <a:latin typeface="+mn-lt"/>
              </a:rPr>
              <a:t>: </a:t>
            </a:r>
          </a:p>
          <a:p>
            <a:pPr algn="just"/>
            <a:endParaRPr lang="nl-BE" sz="1400" dirty="0">
              <a:latin typeface="+mn-lt"/>
            </a:endParaRPr>
          </a:p>
          <a:p>
            <a:pPr algn="just"/>
            <a:r>
              <a:rPr lang="nl-BE" sz="1400" dirty="0">
                <a:latin typeface="+mn-lt"/>
              </a:rPr>
              <a:t>De kijkuit kan de waarschuwing doorgeven aan de bedienden aan het werk door te trekken aan de arm.</a:t>
            </a:r>
          </a:p>
          <a:p>
            <a:pPr algn="just"/>
            <a:r>
              <a:rPr lang="nl-BE" sz="1400" dirty="0">
                <a:latin typeface="+mn-lt"/>
              </a:rPr>
              <a:t>Hij waakt erover dat hij hierbij zichzelf niet in gevaar brengt.</a:t>
            </a:r>
          </a:p>
        </p:txBody>
      </p:sp>
      <p:sp>
        <p:nvSpPr>
          <p:cNvPr id="24" name="Text Placeholder 1"/>
          <p:cNvSpPr>
            <a:spLocks noGrp="1"/>
          </p:cNvSpPr>
          <p:nvPr>
            <p:ph type="body" sz="quarter" idx="18"/>
          </p:nvPr>
        </p:nvSpPr>
        <p:spPr>
          <a:xfrm>
            <a:off x="9899580" y="140848"/>
            <a:ext cx="1912823" cy="360363"/>
          </a:xfrm>
        </p:spPr>
        <p:txBody>
          <a:bodyPr/>
          <a:lstStyle/>
          <a:p>
            <a:r>
              <a:rPr lang="en-GB" dirty="0"/>
              <a:t>2. </a:t>
            </a:r>
            <a:r>
              <a:rPr lang="en-GB" dirty="0" err="1"/>
              <a:t>Incidenten</a:t>
            </a:r>
            <a:endParaRPr lang="en-GB" dirty="0"/>
          </a:p>
          <a:p>
            <a:r>
              <a:rPr lang="en-GB" dirty="0"/>
              <a:t>2.3 </a:t>
            </a:r>
            <a:r>
              <a:rPr lang="en-GB" dirty="0" err="1"/>
              <a:t>Verminderde</a:t>
            </a:r>
            <a:r>
              <a:rPr lang="en-GB" dirty="0"/>
              <a:t> </a:t>
            </a:r>
            <a:r>
              <a:rPr lang="en-GB" dirty="0" err="1"/>
              <a:t>hoorbaarheid</a:t>
            </a:r>
            <a:endParaRPr lang="en-GB" dirty="0"/>
          </a:p>
        </p:txBody>
      </p:sp>
      <p:cxnSp>
        <p:nvCxnSpPr>
          <p:cNvPr id="26" name="Straight Connector 25"/>
          <p:cNvCxnSpPr>
            <a:cxnSpLocks/>
          </p:cNvCxnSpPr>
          <p:nvPr/>
        </p:nvCxnSpPr>
        <p:spPr bwMode="auto">
          <a:xfrm>
            <a:off x="1415480" y="1918917"/>
            <a:ext cx="0" cy="1603084"/>
          </a:xfrm>
          <a:prstGeom prst="line">
            <a:avLst/>
          </a:prstGeom>
          <a:solidFill>
            <a:schemeClr val="accent1"/>
          </a:solidFill>
          <a:ln w="19050" cap="flat" cmpd="sng" algn="ctr">
            <a:solidFill>
              <a:srgbClr val="0070C0"/>
            </a:solidFill>
            <a:prstDash val="sysDash"/>
            <a:round/>
            <a:headEnd type="none" w="med" len="med"/>
            <a:tailEnd type="none" w="med" len="med"/>
          </a:ln>
          <a:effectLst/>
        </p:spPr>
      </p:cxnSp>
      <p:cxnSp>
        <p:nvCxnSpPr>
          <p:cNvPr id="27" name="Straight Connector 26"/>
          <p:cNvCxnSpPr/>
          <p:nvPr/>
        </p:nvCxnSpPr>
        <p:spPr bwMode="auto">
          <a:xfrm>
            <a:off x="1415480" y="3522001"/>
            <a:ext cx="0" cy="364990"/>
          </a:xfrm>
          <a:prstGeom prst="line">
            <a:avLst/>
          </a:prstGeom>
          <a:solidFill>
            <a:schemeClr val="accent1"/>
          </a:solidFill>
          <a:ln w="19050" cap="flat" cmpd="sng" algn="ctr">
            <a:solidFill>
              <a:srgbClr val="0070C0"/>
            </a:solidFill>
            <a:prstDash val="sysDash"/>
            <a:round/>
            <a:headEnd type="none" w="med" len="med"/>
            <a:tailEnd type="triangle" w="med" len="med"/>
          </a:ln>
          <a:effectLst/>
        </p:spPr>
      </p:cxnSp>
      <p:sp>
        <p:nvSpPr>
          <p:cNvPr id="6" name="TextBox 5"/>
          <p:cNvSpPr txBox="1"/>
          <p:nvPr/>
        </p:nvSpPr>
        <p:spPr>
          <a:xfrm>
            <a:off x="1487488" y="3620694"/>
            <a:ext cx="144016" cy="276999"/>
          </a:xfrm>
          <a:prstGeom prst="rect">
            <a:avLst/>
          </a:prstGeom>
          <a:noFill/>
        </p:spPr>
        <p:txBody>
          <a:bodyPr wrap="square" rtlCol="0">
            <a:spAutoFit/>
          </a:bodyPr>
          <a:lstStyle/>
          <a:p>
            <a:r>
              <a:rPr lang="en-GB" sz="1200" dirty="0">
                <a:solidFill>
                  <a:srgbClr val="005DA4"/>
                </a:solidFill>
              </a:rPr>
              <a:t>t</a:t>
            </a:r>
          </a:p>
        </p:txBody>
      </p:sp>
      <p:pic>
        <p:nvPicPr>
          <p:cNvPr id="2" name="Picture 1">
            <a:extLst>
              <a:ext uri="{FF2B5EF4-FFF2-40B4-BE49-F238E27FC236}">
                <a16:creationId xmlns:a16="http://schemas.microsoft.com/office/drawing/2014/main" id="{2B4021CE-417E-4420-9575-EA3945722BFC}"/>
              </a:ext>
            </a:extLst>
          </p:cNvPr>
          <p:cNvPicPr>
            <a:picLocks noChangeAspect="1"/>
          </p:cNvPicPr>
          <p:nvPr/>
        </p:nvPicPr>
        <p:blipFill>
          <a:blip r:embed="rId3"/>
          <a:stretch>
            <a:fillRect/>
          </a:stretch>
        </p:blipFill>
        <p:spPr>
          <a:xfrm>
            <a:off x="831622" y="760274"/>
            <a:ext cx="10888400" cy="2761727"/>
          </a:xfrm>
          <a:prstGeom prst="rect">
            <a:avLst/>
          </a:prstGeom>
        </p:spPr>
      </p:pic>
      <p:sp>
        <p:nvSpPr>
          <p:cNvPr id="14" name="Rectangle 18">
            <a:extLst>
              <a:ext uri="{FF2B5EF4-FFF2-40B4-BE49-F238E27FC236}">
                <a16:creationId xmlns:a16="http://schemas.microsoft.com/office/drawing/2014/main" id="{03D98AF2-51F8-461A-944E-FC09EDF5AD2A}"/>
              </a:ext>
            </a:extLst>
          </p:cNvPr>
          <p:cNvSpPr>
            <a:spLocks noChangeArrowheads="1"/>
          </p:cNvSpPr>
          <p:nvPr/>
        </p:nvSpPr>
        <p:spPr bwMode="auto">
          <a:xfrm>
            <a:off x="1343478" y="3953340"/>
            <a:ext cx="9428888" cy="1178332"/>
          </a:xfrm>
          <a:prstGeom prst="round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a:r>
              <a:rPr lang="nl-BE" sz="1600" dirty="0">
                <a:latin typeface="Calibri" panose="020F0502020204030204" pitchFamily="34" charset="0"/>
                <a:cs typeface="Calibri" panose="020F0502020204030204" pitchFamily="34" charset="0"/>
              </a:rPr>
              <a:t>Tijdens het plannen van uitzonderlijk luidruchtige werken waakt de hiërarchische erover een andere veiligheidsmaatregel te kiezen (buiten dienststelling of een systeem voor sperren van de beweging).</a:t>
            </a:r>
          </a:p>
        </p:txBody>
      </p:sp>
    </p:spTree>
    <p:extLst>
      <p:ext uri="{BB962C8B-B14F-4D97-AF65-F5344CB8AC3E}">
        <p14:creationId xmlns:p14="http://schemas.microsoft.com/office/powerpoint/2010/main" val="521859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p:txBody>
          <a:bodyPr/>
          <a:lstStyle/>
          <a:p>
            <a:endParaRPr lang="en-GB"/>
          </a:p>
        </p:txBody>
      </p:sp>
      <p:sp>
        <p:nvSpPr>
          <p:cNvPr id="70661" name="Text Box 2"/>
          <p:cNvSpPr txBox="1">
            <a:spLocks noChangeArrowheads="1"/>
          </p:cNvSpPr>
          <p:nvPr/>
        </p:nvSpPr>
        <p:spPr bwMode="auto">
          <a:xfrm>
            <a:off x="4583113" y="188914"/>
            <a:ext cx="3009900" cy="6188075"/>
          </a:xfrm>
          <a:prstGeom prst="rect">
            <a:avLst/>
          </a:prstGeom>
          <a:noFill/>
          <a:ln w="31750" algn="ctr">
            <a:noFill/>
            <a:miter lim="800000"/>
            <a:headEnd/>
            <a:tailEnd/>
          </a:ln>
        </p:spPr>
        <p:txBody>
          <a:bodyPr wrap="none">
            <a:spAutoFit/>
          </a:bodyPr>
          <a:lstStyle/>
          <a:p>
            <a:pPr algn="ctr"/>
            <a:r>
              <a:rPr lang="en-US" sz="40000">
                <a:solidFill>
                  <a:srgbClr val="BDE2F6"/>
                </a:solidFill>
              </a:rPr>
              <a:t>?</a:t>
            </a:r>
            <a:endParaRPr lang="en-US"/>
          </a:p>
        </p:txBody>
      </p:sp>
      <p:sp>
        <p:nvSpPr>
          <p:cNvPr id="70662" name="Rectangle 3"/>
          <p:cNvSpPr>
            <a:spLocks noChangeArrowheads="1"/>
          </p:cNvSpPr>
          <p:nvPr/>
        </p:nvSpPr>
        <p:spPr bwMode="auto">
          <a:xfrm>
            <a:off x="2063750" y="2852739"/>
            <a:ext cx="8135938" cy="865187"/>
          </a:xfrm>
          <a:prstGeom prst="rect">
            <a:avLst/>
          </a:prstGeom>
          <a:noFill/>
          <a:ln w="9525">
            <a:noFill/>
            <a:miter lim="800000"/>
            <a:headEnd/>
            <a:tailEnd/>
          </a:ln>
        </p:spPr>
        <p:txBody>
          <a:bodyPr lIns="0" tIns="0" rIns="0" bIns="0"/>
          <a:lstStyle/>
          <a:p>
            <a:pPr algn="ctr" eaLnBrk="0" hangingPunct="0"/>
            <a:r>
              <a:rPr lang="en-US" sz="6600" b="1">
                <a:solidFill>
                  <a:srgbClr val="1660A4"/>
                </a:solidFill>
              </a:rPr>
              <a:t>VRAGEN?</a:t>
            </a:r>
            <a:endParaRPr lang="en-US" sz="6600">
              <a:solidFill>
                <a:srgbClr val="1660A4"/>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77203" y="1484784"/>
            <a:ext cx="6975659" cy="4244400"/>
          </a:xfrm>
        </p:spPr>
        <p:txBody>
          <a:bodyPr/>
          <a:lstStyle/>
          <a:p>
            <a:br>
              <a:rPr lang="nl-BE" sz="2000" b="1" dirty="0">
                <a:solidFill>
                  <a:schemeClr val="tx1"/>
                </a:solidFill>
              </a:rPr>
            </a:br>
            <a:br>
              <a:rPr lang="nl-BE" sz="2000" b="1" dirty="0">
                <a:solidFill>
                  <a:schemeClr val="tx1"/>
                </a:solidFill>
              </a:rPr>
            </a:br>
            <a:r>
              <a:rPr lang="nl-BE" sz="2000" b="1" dirty="0">
                <a:solidFill>
                  <a:schemeClr val="tx1"/>
                </a:solidFill>
              </a:rPr>
              <a:t>Familiefoto "Aannemer"</a:t>
            </a:r>
            <a:br>
              <a:rPr lang="nl-BE" sz="2000" b="1" dirty="0">
                <a:solidFill>
                  <a:schemeClr val="tx1"/>
                </a:solidFill>
              </a:rPr>
            </a:br>
            <a:br>
              <a:rPr lang="nl-BE" sz="2000" b="1" dirty="0">
                <a:solidFill>
                  <a:schemeClr val="tx1"/>
                </a:solidFill>
              </a:rPr>
            </a:br>
            <a:r>
              <a:rPr lang="nl-BE" sz="2000" b="1" dirty="0"/>
              <a:t>0. Inleiding</a:t>
            </a:r>
            <a:br>
              <a:rPr lang="nl-BE" sz="2000" b="1" dirty="0"/>
            </a:br>
            <a:br>
              <a:rPr lang="nl-BE" sz="2000" b="1" dirty="0">
                <a:solidFill>
                  <a:schemeClr val="tx1"/>
                </a:solidFill>
              </a:rPr>
            </a:br>
            <a:r>
              <a:rPr lang="nl-BE" sz="2000" b="1" dirty="0">
                <a:solidFill>
                  <a:schemeClr val="tx1"/>
                </a:solidFill>
              </a:rPr>
              <a:t>1. Opstellen van het beveiligingssysteem met kijkuit</a:t>
            </a:r>
          </a:p>
          <a:p>
            <a:br>
              <a:rPr lang="nl-BE" sz="2000" b="1" dirty="0">
                <a:solidFill>
                  <a:schemeClr val="tx1"/>
                </a:solidFill>
              </a:rPr>
            </a:br>
            <a:r>
              <a:rPr lang="nl-BE" sz="2000" b="1" dirty="0">
                <a:solidFill>
                  <a:schemeClr val="tx1"/>
                </a:solidFill>
              </a:rPr>
              <a:t>2. Incidenten	</a:t>
            </a:r>
          </a:p>
          <a:p>
            <a:br>
              <a:rPr lang="nl-BE" sz="2000" dirty="0">
                <a:solidFill>
                  <a:schemeClr val="tx1"/>
                </a:solidFill>
              </a:rPr>
            </a:br>
            <a:endParaRPr lang="en-GB" sz="2000" dirty="0">
              <a:solidFill>
                <a:schemeClr val="tx1"/>
              </a:solidFill>
            </a:endParaRPr>
          </a:p>
        </p:txBody>
      </p:sp>
      <p:sp>
        <p:nvSpPr>
          <p:cNvPr id="3" name="Slide Number Placeholder 2"/>
          <p:cNvSpPr>
            <a:spLocks noGrp="1"/>
          </p:cNvSpPr>
          <p:nvPr>
            <p:ph type="sldNum" sz="quarter" idx="4294967295"/>
          </p:nvPr>
        </p:nvSpPr>
        <p:spPr>
          <a:xfrm>
            <a:off x="10244138" y="6492876"/>
            <a:ext cx="423862" cy="365125"/>
          </a:xfrm>
          <a:prstGeom prst="rect">
            <a:avLst/>
          </a:prstGeom>
        </p:spPr>
        <p:txBody>
          <a:bodyPr/>
          <a:lstStyle/>
          <a:p>
            <a:fld id="{070B80B4-B953-6547-A044-6E303DFD4AF3}" type="slidenum">
              <a:rPr lang="nl-BE" smtClean="0"/>
              <a:pPr/>
              <a:t>8</a:t>
            </a:fld>
            <a:endParaRPr lang="nl-BE" dirty="0"/>
          </a:p>
        </p:txBody>
      </p:sp>
      <p:sp>
        <p:nvSpPr>
          <p:cNvPr id="6" name="Titre 1"/>
          <p:cNvSpPr txBox="1">
            <a:spLocks/>
          </p:cNvSpPr>
          <p:nvPr/>
        </p:nvSpPr>
        <p:spPr>
          <a:xfrm>
            <a:off x="2504099" y="332656"/>
            <a:ext cx="9180612" cy="1411328"/>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pPr>
            <a:r>
              <a:rPr lang="fr-FR" sz="4800" b="1" dirty="0" err="1">
                <a:latin typeface="+mn-lt"/>
                <a:cs typeface="Arial" panose="020B0604020202020204" pitchFamily="34" charset="0"/>
              </a:rPr>
              <a:t>Inhoud</a:t>
            </a:r>
            <a:endParaRPr lang="fr-FR" sz="4800" b="1" dirty="0">
              <a:latin typeface="+mn-lt"/>
              <a:cs typeface="Arial" panose="020B0604020202020204" pitchFamily="34" charset="0"/>
            </a:endParaRPr>
          </a:p>
        </p:txBody>
      </p:sp>
    </p:spTree>
    <p:extLst>
      <p:ext uri="{BB962C8B-B14F-4D97-AF65-F5344CB8AC3E}">
        <p14:creationId xmlns:p14="http://schemas.microsoft.com/office/powerpoint/2010/main" val="2610828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necteur droit 41"/>
          <p:cNvCxnSpPr/>
          <p:nvPr/>
        </p:nvCxnSpPr>
        <p:spPr bwMode="auto">
          <a:xfrm flipH="1" flipV="1">
            <a:off x="6726805" y="5155361"/>
            <a:ext cx="504057" cy="1"/>
          </a:xfrm>
          <a:prstGeom prst="line">
            <a:avLst/>
          </a:prstGeom>
          <a:solidFill>
            <a:srgbClr val="00B0F0"/>
          </a:solidFill>
          <a:ln w="31750" cap="flat" cmpd="sng" algn="ctr">
            <a:solidFill>
              <a:srgbClr val="FF9900"/>
            </a:solidFill>
            <a:prstDash val="solid"/>
            <a:round/>
            <a:headEnd type="none" w="med" len="med"/>
            <a:tailEnd type="none" w="med" len="med"/>
          </a:ln>
          <a:effectLst/>
        </p:spPr>
      </p:cxnSp>
      <p:cxnSp>
        <p:nvCxnSpPr>
          <p:cNvPr id="33" name="Connecteur droit 40"/>
          <p:cNvCxnSpPr/>
          <p:nvPr/>
        </p:nvCxnSpPr>
        <p:spPr bwMode="auto">
          <a:xfrm flipH="1">
            <a:off x="6721841" y="2846024"/>
            <a:ext cx="1584176" cy="0"/>
          </a:xfrm>
          <a:prstGeom prst="line">
            <a:avLst/>
          </a:prstGeom>
          <a:solidFill>
            <a:srgbClr val="00B0F0"/>
          </a:solidFill>
          <a:ln w="31750" cap="flat" cmpd="sng" algn="ctr">
            <a:solidFill>
              <a:srgbClr val="BAE18F"/>
            </a:solidFill>
            <a:prstDash val="solid"/>
            <a:round/>
            <a:headEnd type="none" w="med" len="med"/>
            <a:tailEnd type="none" w="med" len="med"/>
          </a:ln>
          <a:effectLst/>
        </p:spPr>
      </p:cxnSp>
      <p:cxnSp>
        <p:nvCxnSpPr>
          <p:cNvPr id="34" name="Connecteur droit 12"/>
          <p:cNvCxnSpPr/>
          <p:nvPr/>
        </p:nvCxnSpPr>
        <p:spPr bwMode="auto">
          <a:xfrm flipH="1">
            <a:off x="6525479" y="1203975"/>
            <a:ext cx="1584176" cy="0"/>
          </a:xfrm>
          <a:prstGeom prst="line">
            <a:avLst/>
          </a:prstGeom>
          <a:solidFill>
            <a:srgbClr val="00B0F0"/>
          </a:solidFill>
          <a:ln w="31750" cap="flat" cmpd="sng" algn="ctr">
            <a:solidFill>
              <a:srgbClr val="00B050"/>
            </a:solidFill>
            <a:prstDash val="solid"/>
            <a:round/>
            <a:headEnd type="none" w="med" len="med"/>
            <a:tailEnd type="none" w="med" len="med"/>
          </a:ln>
          <a:effectLst/>
        </p:spPr>
      </p:cxnSp>
      <p:cxnSp>
        <p:nvCxnSpPr>
          <p:cNvPr id="35" name="Connecteur droit 13"/>
          <p:cNvCxnSpPr/>
          <p:nvPr/>
        </p:nvCxnSpPr>
        <p:spPr bwMode="auto">
          <a:xfrm flipH="1">
            <a:off x="6525479" y="1950451"/>
            <a:ext cx="1584176" cy="0"/>
          </a:xfrm>
          <a:prstGeom prst="line">
            <a:avLst/>
          </a:prstGeom>
          <a:solidFill>
            <a:srgbClr val="00B0F0"/>
          </a:solidFill>
          <a:ln w="31750" cap="flat" cmpd="sng" algn="ctr">
            <a:solidFill>
              <a:srgbClr val="92D050"/>
            </a:solidFill>
            <a:prstDash val="solid"/>
            <a:round/>
            <a:headEnd type="none" w="med" len="med"/>
            <a:tailEnd type="none" w="med" len="med"/>
          </a:ln>
          <a:effectLst/>
        </p:spPr>
      </p:cxnSp>
      <p:cxnSp>
        <p:nvCxnSpPr>
          <p:cNvPr id="36" name="Connecteur droit 14"/>
          <p:cNvCxnSpPr/>
          <p:nvPr/>
        </p:nvCxnSpPr>
        <p:spPr bwMode="auto">
          <a:xfrm flipH="1">
            <a:off x="6220694" y="3528173"/>
            <a:ext cx="1584176" cy="0"/>
          </a:xfrm>
          <a:prstGeom prst="line">
            <a:avLst/>
          </a:prstGeom>
          <a:solidFill>
            <a:srgbClr val="00B0F0"/>
          </a:solidFill>
          <a:ln w="31750" cap="flat" cmpd="sng" algn="ctr">
            <a:solidFill>
              <a:srgbClr val="FFFF00"/>
            </a:solidFill>
            <a:prstDash val="solid"/>
            <a:round/>
            <a:headEnd type="none" w="med" len="med"/>
            <a:tailEnd type="none" w="med" len="med"/>
          </a:ln>
          <a:effectLst/>
        </p:spPr>
      </p:cxnSp>
      <p:cxnSp>
        <p:nvCxnSpPr>
          <p:cNvPr id="37" name="Connecteur droit 15"/>
          <p:cNvCxnSpPr/>
          <p:nvPr/>
        </p:nvCxnSpPr>
        <p:spPr bwMode="auto">
          <a:xfrm flipH="1" flipV="1">
            <a:off x="6717644" y="4354258"/>
            <a:ext cx="504057" cy="1"/>
          </a:xfrm>
          <a:prstGeom prst="line">
            <a:avLst/>
          </a:prstGeom>
          <a:solidFill>
            <a:srgbClr val="00B0F0"/>
          </a:solidFill>
          <a:ln w="31750" cap="flat" cmpd="sng" algn="ctr">
            <a:solidFill>
              <a:srgbClr val="FFCC00"/>
            </a:solidFill>
            <a:prstDash val="solid"/>
            <a:round/>
            <a:headEnd type="none" w="med" len="med"/>
            <a:tailEnd type="none" w="med" len="med"/>
          </a:ln>
          <a:effectLst/>
        </p:spPr>
      </p:cxnSp>
      <p:sp>
        <p:nvSpPr>
          <p:cNvPr id="38" name="Forme libre 17"/>
          <p:cNvSpPr/>
          <p:nvPr/>
        </p:nvSpPr>
        <p:spPr>
          <a:xfrm>
            <a:off x="3365495" y="922642"/>
            <a:ext cx="2314565" cy="562669"/>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solidFill>
            <a:sysClr val="window" lastClr="FFFFFF"/>
          </a:solidFill>
          <a:ln w="3175" cap="flat" cmpd="sng" algn="ctr">
            <a:solidFill>
              <a:srgbClr val="00B050"/>
            </a:solidFill>
            <a:prstDash val="sysDot"/>
          </a:ln>
          <a:effectLst/>
        </p:spPr>
        <p:txBody>
          <a:bodyPr spcFirstLastPara="0" vert="horz" wrap="square" lIns="30481" tIns="45490" rIns="60730" bIns="45491" numCol="1" spcCol="1270" anchor="ctr" anchorCtr="0">
            <a:noAutofit/>
          </a:bodyPr>
          <a:lstStyle/>
          <a:p>
            <a:pPr marL="57150" lvl="1" indent="-57150" defTabSz="355600" fontAlgn="auto">
              <a:lnSpc>
                <a:spcPct val="90000"/>
              </a:lnSpc>
              <a:spcBef>
                <a:spcPts val="0"/>
              </a:spcBef>
              <a:spcAft>
                <a:spcPct val="15000"/>
              </a:spcAft>
              <a:buFontTx/>
              <a:buChar char="••"/>
              <a:defRPr/>
            </a:pPr>
            <a:endParaRPr lang="fr-FR" sz="800" kern="0" dirty="0">
              <a:solidFill>
                <a:prstClr val="black">
                  <a:hueOff val="0"/>
                  <a:satOff val="0"/>
                  <a:lumOff val="0"/>
                  <a:alphaOff val="0"/>
                </a:prstClr>
              </a:solidFill>
              <a:latin typeface="Arial"/>
              <a:cs typeface="Arial"/>
            </a:endParaRPr>
          </a:p>
        </p:txBody>
      </p:sp>
      <p:sp>
        <p:nvSpPr>
          <p:cNvPr id="39" name="Forme libre 18"/>
          <p:cNvSpPr/>
          <p:nvPr/>
        </p:nvSpPr>
        <p:spPr>
          <a:xfrm>
            <a:off x="2065855" y="836713"/>
            <a:ext cx="1301942" cy="703335"/>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00B050">
              <a:lumMod val="75000"/>
            </a:srgbClr>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defRPr/>
            </a:pPr>
            <a:r>
              <a:rPr lang="fr-FR" sz="1200" b="1" kern="0" dirty="0">
                <a:solidFill>
                  <a:prstClr val="white"/>
                </a:solidFill>
                <a:latin typeface="+mn-lt"/>
                <a:cs typeface="Arial"/>
              </a:rPr>
              <a:t>Totale </a:t>
            </a:r>
            <a:r>
              <a:rPr lang="fr-FR" sz="1200" b="1" kern="0" dirty="0" err="1">
                <a:solidFill>
                  <a:prstClr val="white"/>
                </a:solidFill>
                <a:latin typeface="+mn-lt"/>
                <a:cs typeface="Arial"/>
              </a:rPr>
              <a:t>lijnsonder-breking</a:t>
            </a:r>
            <a:endParaRPr lang="fr-FR" sz="1200" b="1" kern="0" dirty="0">
              <a:solidFill>
                <a:prstClr val="white"/>
              </a:solidFill>
              <a:latin typeface="+mn-lt"/>
              <a:cs typeface="Arial"/>
            </a:endParaRPr>
          </a:p>
        </p:txBody>
      </p:sp>
      <p:sp>
        <p:nvSpPr>
          <p:cNvPr id="40" name="Forme libre 19"/>
          <p:cNvSpPr/>
          <p:nvPr/>
        </p:nvSpPr>
        <p:spPr>
          <a:xfrm>
            <a:off x="3366934" y="1669118"/>
            <a:ext cx="2314565" cy="562669"/>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solidFill>
            <a:sysClr val="window" lastClr="FFFFFF"/>
          </a:solidFill>
          <a:ln w="3175" cap="flat" cmpd="sng" algn="ctr">
            <a:solidFill>
              <a:srgbClr val="92D050"/>
            </a:solidFill>
            <a:prstDash val="sysDot"/>
          </a:ln>
          <a:effectLst/>
        </p:spPr>
        <p:txBody>
          <a:bodyPr spcFirstLastPara="0" vert="horz" wrap="square" lIns="30481" tIns="45490" rIns="60730" bIns="45491" numCol="1" spcCol="1270" anchor="ctr" anchorCtr="0">
            <a:noAutofit/>
          </a:bodyPr>
          <a:lstStyle/>
          <a:p>
            <a:pPr marL="57150" lvl="1" indent="-57150" defTabSz="355600" fontAlgn="auto">
              <a:lnSpc>
                <a:spcPct val="90000"/>
              </a:lnSpc>
              <a:spcBef>
                <a:spcPts val="0"/>
              </a:spcBef>
              <a:spcAft>
                <a:spcPct val="15000"/>
              </a:spcAft>
              <a:buFontTx/>
              <a:buChar char="••"/>
              <a:defRPr/>
            </a:pPr>
            <a:endParaRPr lang="fr-BE" sz="800" kern="0" dirty="0">
              <a:solidFill>
                <a:prstClr val="black">
                  <a:hueOff val="0"/>
                  <a:satOff val="0"/>
                  <a:lumOff val="0"/>
                  <a:alphaOff val="0"/>
                </a:prstClr>
              </a:solidFill>
              <a:latin typeface="Arial"/>
              <a:cs typeface="Arial"/>
            </a:endParaRPr>
          </a:p>
        </p:txBody>
      </p:sp>
      <p:sp>
        <p:nvSpPr>
          <p:cNvPr id="41" name="Forme libre 20"/>
          <p:cNvSpPr/>
          <p:nvPr/>
        </p:nvSpPr>
        <p:spPr>
          <a:xfrm>
            <a:off x="2064992" y="1607338"/>
            <a:ext cx="1301942" cy="703335"/>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92D050"/>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defRPr/>
            </a:pPr>
            <a:r>
              <a:rPr lang="fr-FR" sz="1200" b="1" kern="0" dirty="0" err="1">
                <a:solidFill>
                  <a:prstClr val="white"/>
                </a:solidFill>
                <a:latin typeface="+mn-lt"/>
                <a:cs typeface="Arial"/>
              </a:rPr>
              <a:t>Spoor</a:t>
            </a:r>
            <a:r>
              <a:rPr lang="fr-FR" sz="1200" b="1" kern="0" dirty="0">
                <a:solidFill>
                  <a:prstClr val="white"/>
                </a:solidFill>
                <a:latin typeface="+mn-lt"/>
                <a:cs typeface="Arial"/>
              </a:rPr>
              <a:t> </a:t>
            </a:r>
            <a:r>
              <a:rPr lang="fr-FR" sz="1200" b="1" kern="0" dirty="0" err="1">
                <a:solidFill>
                  <a:prstClr val="white"/>
                </a:solidFill>
                <a:latin typeface="+mn-lt"/>
                <a:cs typeface="Arial"/>
              </a:rPr>
              <a:t>buiten</a:t>
            </a:r>
            <a:r>
              <a:rPr lang="fr-FR" sz="1200" b="1" kern="0" dirty="0">
                <a:solidFill>
                  <a:prstClr val="white"/>
                </a:solidFill>
                <a:latin typeface="+mn-lt"/>
                <a:cs typeface="Arial"/>
              </a:rPr>
              <a:t> </a:t>
            </a:r>
            <a:r>
              <a:rPr lang="fr-FR" sz="1200" b="1" kern="0" dirty="0" err="1">
                <a:solidFill>
                  <a:prstClr val="white"/>
                </a:solidFill>
                <a:latin typeface="+mn-lt"/>
                <a:cs typeface="Arial"/>
              </a:rPr>
              <a:t>dienst</a:t>
            </a:r>
            <a:endParaRPr lang="fr-BE" sz="1200" b="1" kern="0" dirty="0">
              <a:solidFill>
                <a:prstClr val="white"/>
              </a:solidFill>
              <a:latin typeface="+mn-lt"/>
              <a:cs typeface="Arial"/>
            </a:endParaRPr>
          </a:p>
        </p:txBody>
      </p:sp>
      <p:sp>
        <p:nvSpPr>
          <p:cNvPr id="42" name="Forme libre 21"/>
          <p:cNvSpPr/>
          <p:nvPr/>
        </p:nvSpPr>
        <p:spPr>
          <a:xfrm>
            <a:off x="3377351" y="3246840"/>
            <a:ext cx="2314565" cy="562669"/>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solidFill>
            <a:sysClr val="window" lastClr="FFFFFF"/>
          </a:solidFill>
          <a:ln w="3175" cap="flat" cmpd="sng" algn="ctr">
            <a:solidFill>
              <a:srgbClr val="FFFF00"/>
            </a:solidFill>
            <a:prstDash val="sysDot"/>
          </a:ln>
          <a:effectLst/>
        </p:spPr>
        <p:txBody>
          <a:bodyPr spcFirstLastPara="0" vert="horz" wrap="square" lIns="30481" tIns="45490" rIns="60730" bIns="45491" numCol="1" spcCol="1270" anchor="ctr" anchorCtr="0">
            <a:noAutofit/>
          </a:bodyPr>
          <a:lstStyle/>
          <a:p>
            <a:pPr marL="0" lvl="1" defTabSz="355600" fontAlgn="auto">
              <a:lnSpc>
                <a:spcPct val="90000"/>
              </a:lnSpc>
              <a:spcBef>
                <a:spcPts val="0"/>
              </a:spcBef>
              <a:spcAft>
                <a:spcPct val="15000"/>
              </a:spcAft>
              <a:defRPr/>
            </a:pPr>
            <a:endParaRPr lang="fr-BE" sz="1100" kern="0" dirty="0">
              <a:solidFill>
                <a:prstClr val="black">
                  <a:hueOff val="0"/>
                  <a:satOff val="0"/>
                  <a:lumOff val="0"/>
                  <a:alphaOff val="0"/>
                </a:prstClr>
              </a:solidFill>
              <a:latin typeface="+mn-lt"/>
              <a:cs typeface="Arial"/>
            </a:endParaRPr>
          </a:p>
        </p:txBody>
      </p:sp>
      <p:sp>
        <p:nvSpPr>
          <p:cNvPr id="43" name="Forme libre 22"/>
          <p:cNvSpPr/>
          <p:nvPr/>
        </p:nvSpPr>
        <p:spPr>
          <a:xfrm>
            <a:off x="2075409" y="3185059"/>
            <a:ext cx="1301942" cy="703335"/>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FFFF00"/>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defRPr/>
            </a:pPr>
            <a:r>
              <a:rPr lang="fr-FR" sz="1200" b="1" kern="0" dirty="0" err="1">
                <a:solidFill>
                  <a:prstClr val="black"/>
                </a:solidFill>
                <a:latin typeface="+mn-lt"/>
                <a:cs typeface="Arial"/>
              </a:rPr>
              <a:t>Gematerialiseerd</a:t>
            </a:r>
            <a:r>
              <a:rPr lang="fr-FR" sz="1200" b="1" kern="0" dirty="0">
                <a:solidFill>
                  <a:prstClr val="black"/>
                </a:solidFill>
                <a:latin typeface="+mn-lt"/>
                <a:cs typeface="Arial"/>
              </a:rPr>
              <a:t> </a:t>
            </a:r>
            <a:r>
              <a:rPr lang="fr-FR" sz="1200" b="1" kern="0" dirty="0" err="1">
                <a:solidFill>
                  <a:prstClr val="black"/>
                </a:solidFill>
                <a:latin typeface="+mn-lt"/>
                <a:cs typeface="Arial"/>
              </a:rPr>
              <a:t>sperren</a:t>
            </a:r>
            <a:r>
              <a:rPr lang="fr-FR" sz="1200" b="1" kern="0" dirty="0">
                <a:solidFill>
                  <a:prstClr val="black"/>
                </a:solidFill>
                <a:latin typeface="+mn-lt"/>
                <a:cs typeface="Arial"/>
              </a:rPr>
              <a:t> van de </a:t>
            </a:r>
            <a:r>
              <a:rPr lang="fr-FR" sz="1200" b="1" kern="0" dirty="0" err="1">
                <a:solidFill>
                  <a:prstClr val="black"/>
                </a:solidFill>
                <a:latin typeface="+mn-lt"/>
                <a:cs typeface="Arial"/>
              </a:rPr>
              <a:t>bewegingen</a:t>
            </a:r>
            <a:endParaRPr lang="fr-BE" sz="1200" b="1" kern="0" dirty="0">
              <a:solidFill>
                <a:prstClr val="black"/>
              </a:solidFill>
              <a:latin typeface="+mn-lt"/>
              <a:cs typeface="Arial"/>
            </a:endParaRPr>
          </a:p>
        </p:txBody>
      </p:sp>
      <p:sp>
        <p:nvSpPr>
          <p:cNvPr id="44" name="Forme libre 23"/>
          <p:cNvSpPr/>
          <p:nvPr/>
        </p:nvSpPr>
        <p:spPr>
          <a:xfrm>
            <a:off x="3365494" y="4093600"/>
            <a:ext cx="2314565" cy="562669"/>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solidFill>
            <a:sysClr val="window" lastClr="FFFFFF"/>
          </a:solidFill>
          <a:ln w="3175" cap="flat" cmpd="sng" algn="ctr">
            <a:solidFill>
              <a:srgbClr val="FFCC00"/>
            </a:solidFill>
            <a:prstDash val="sysDot"/>
          </a:ln>
          <a:effectLst/>
        </p:spPr>
        <p:txBody>
          <a:bodyPr spcFirstLastPara="0" vert="horz" wrap="square" lIns="30481" tIns="45490" rIns="60730" bIns="45491" numCol="1" spcCol="1270" anchor="ctr" anchorCtr="0">
            <a:noAutofit/>
          </a:bodyPr>
          <a:lstStyle/>
          <a:p>
            <a:pPr marL="0" lvl="1" defTabSz="355600" fontAlgn="auto">
              <a:lnSpc>
                <a:spcPct val="90000"/>
              </a:lnSpc>
              <a:spcBef>
                <a:spcPts val="0"/>
              </a:spcBef>
              <a:spcAft>
                <a:spcPct val="15000"/>
              </a:spcAft>
              <a:defRPr/>
            </a:pPr>
            <a:endParaRPr lang="fr-BE" sz="1100" kern="0" dirty="0">
              <a:solidFill>
                <a:prstClr val="black">
                  <a:hueOff val="0"/>
                  <a:satOff val="0"/>
                  <a:lumOff val="0"/>
                  <a:alphaOff val="0"/>
                </a:prstClr>
              </a:solidFill>
              <a:latin typeface="+mn-lt"/>
              <a:cs typeface="Arial"/>
            </a:endParaRPr>
          </a:p>
        </p:txBody>
      </p:sp>
      <p:sp>
        <p:nvSpPr>
          <p:cNvPr id="45" name="Forme libre 24"/>
          <p:cNvSpPr/>
          <p:nvPr/>
        </p:nvSpPr>
        <p:spPr>
          <a:xfrm>
            <a:off x="2063552" y="4037372"/>
            <a:ext cx="1301942" cy="703335"/>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FFD040"/>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defRPr/>
            </a:pPr>
            <a:r>
              <a:rPr lang="fr-FR" sz="1200" b="1" kern="0" dirty="0">
                <a:solidFill>
                  <a:prstClr val="black"/>
                </a:solidFill>
                <a:latin typeface="+mn-lt"/>
                <a:cs typeface="Arial"/>
              </a:rPr>
              <a:t>Niet-</a:t>
            </a:r>
            <a:r>
              <a:rPr lang="fr-FR" sz="1200" b="1" kern="0" dirty="0" err="1">
                <a:solidFill>
                  <a:prstClr val="black"/>
                </a:solidFill>
                <a:latin typeface="+mn-lt"/>
                <a:cs typeface="Arial"/>
              </a:rPr>
              <a:t>gematerialiseerd</a:t>
            </a:r>
            <a:r>
              <a:rPr lang="fr-FR" sz="1200" b="1" kern="0" dirty="0">
                <a:solidFill>
                  <a:prstClr val="black"/>
                </a:solidFill>
                <a:latin typeface="+mn-lt"/>
                <a:cs typeface="Arial"/>
              </a:rPr>
              <a:t> </a:t>
            </a:r>
            <a:r>
              <a:rPr lang="fr-FR" sz="1200" b="1" kern="0" dirty="0" err="1">
                <a:solidFill>
                  <a:prstClr val="black"/>
                </a:solidFill>
                <a:latin typeface="+mn-lt"/>
                <a:cs typeface="Arial"/>
              </a:rPr>
              <a:t>sperren</a:t>
            </a:r>
            <a:r>
              <a:rPr lang="fr-FR" sz="1200" b="1" kern="0" dirty="0">
                <a:solidFill>
                  <a:prstClr val="black"/>
                </a:solidFill>
                <a:latin typeface="+mn-lt"/>
                <a:cs typeface="Arial"/>
              </a:rPr>
              <a:t> van de </a:t>
            </a:r>
            <a:r>
              <a:rPr lang="fr-FR" sz="1200" b="1" kern="0" dirty="0" err="1">
                <a:solidFill>
                  <a:prstClr val="black"/>
                </a:solidFill>
                <a:latin typeface="+mn-lt"/>
                <a:cs typeface="Arial"/>
              </a:rPr>
              <a:t>bewegingen</a:t>
            </a:r>
            <a:endParaRPr lang="fr-BE" sz="1200" b="1" kern="0" dirty="0">
              <a:solidFill>
                <a:prstClr val="black"/>
              </a:solidFill>
              <a:latin typeface="+mn-lt"/>
              <a:cs typeface="Arial"/>
            </a:endParaRPr>
          </a:p>
        </p:txBody>
      </p:sp>
      <p:pic>
        <p:nvPicPr>
          <p:cNvPr id="46" name="Image 26"/>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5939787" y="898034"/>
            <a:ext cx="771250" cy="571674"/>
          </a:xfrm>
          <a:prstGeom prst="rect">
            <a:avLst/>
          </a:prstGeom>
          <a:solidFill>
            <a:schemeClr val="bg1"/>
          </a:solidFill>
          <a:ln w="76200">
            <a:solidFill>
              <a:srgbClr val="00843C"/>
            </a:solidFill>
          </a:ln>
        </p:spPr>
      </p:pic>
      <p:pic>
        <p:nvPicPr>
          <p:cNvPr id="47" name="Image 27"/>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5945644" y="1664251"/>
            <a:ext cx="770400" cy="572400"/>
          </a:xfrm>
          <a:prstGeom prst="rect">
            <a:avLst/>
          </a:prstGeom>
          <a:ln w="76200">
            <a:solidFill>
              <a:srgbClr val="92D050"/>
            </a:solidFill>
          </a:ln>
        </p:spPr>
      </p:pic>
      <p:pic>
        <p:nvPicPr>
          <p:cNvPr id="48" name="Image 28"/>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5939787" y="3241973"/>
            <a:ext cx="770400" cy="572400"/>
          </a:xfrm>
          <a:prstGeom prst="rect">
            <a:avLst/>
          </a:prstGeom>
          <a:ln w="76200">
            <a:solidFill>
              <a:srgbClr val="FFFF00"/>
            </a:solidFill>
          </a:ln>
        </p:spPr>
      </p:pic>
      <p:pic>
        <p:nvPicPr>
          <p:cNvPr id="49" name="Image 29"/>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5939787" y="4083434"/>
            <a:ext cx="770400" cy="572400"/>
          </a:xfrm>
          <a:prstGeom prst="rect">
            <a:avLst/>
          </a:prstGeom>
          <a:ln w="76200">
            <a:solidFill>
              <a:srgbClr val="FFD040"/>
            </a:solidFill>
          </a:ln>
        </p:spPr>
      </p:pic>
      <p:grpSp>
        <p:nvGrpSpPr>
          <p:cNvPr id="50" name="Groupe 30"/>
          <p:cNvGrpSpPr/>
          <p:nvPr/>
        </p:nvGrpSpPr>
        <p:grpSpPr>
          <a:xfrm>
            <a:off x="7527051" y="898164"/>
            <a:ext cx="2851929" cy="5872979"/>
            <a:chOff x="8327091" y="1121193"/>
            <a:chExt cx="2528883" cy="5628456"/>
          </a:xfrm>
        </p:grpSpPr>
        <p:pic>
          <p:nvPicPr>
            <p:cNvPr id="51" name="Picture 8" descr="Les diffÃ©rentes jauges pour cuve Ã  fioul"/>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0552" r="20845"/>
            <a:stretch/>
          </p:blipFill>
          <p:spPr bwMode="auto">
            <a:xfrm rot="16200000" flipV="1">
              <a:off x="6777305" y="2670979"/>
              <a:ext cx="5628456" cy="2528883"/>
            </a:xfrm>
            <a:prstGeom prst="rect">
              <a:avLst/>
            </a:prstGeom>
            <a:noFill/>
            <a:extLst>
              <a:ext uri="{909E8E84-426E-40DD-AFC4-6F175D3DCCD1}">
                <a14:hiddenFill xmlns:a14="http://schemas.microsoft.com/office/drawing/2010/main">
                  <a:solidFill>
                    <a:srgbClr val="FFFFFF"/>
                  </a:solidFill>
                </a14:hiddenFill>
              </a:ext>
            </a:extLst>
          </p:spPr>
        </p:pic>
        <p:sp>
          <p:nvSpPr>
            <p:cNvPr id="52" name="ZoneTexte 32"/>
            <p:cNvSpPr txBox="1"/>
            <p:nvPr/>
          </p:nvSpPr>
          <p:spPr>
            <a:xfrm rot="1627498">
              <a:off x="8631325" y="1365678"/>
              <a:ext cx="864096" cy="353955"/>
            </a:xfrm>
            <a:prstGeom prst="rect">
              <a:avLst/>
            </a:prstGeom>
            <a:noFill/>
          </p:spPr>
          <p:txBody>
            <a:bodyPr wrap="square" rtlCol="0">
              <a:spAutoFit/>
            </a:bodyPr>
            <a:lstStyle/>
            <a:p>
              <a:pPr fontAlgn="auto">
                <a:spcBef>
                  <a:spcPts val="0"/>
                </a:spcBef>
                <a:spcAft>
                  <a:spcPts val="0"/>
                </a:spcAft>
                <a:defRPr/>
              </a:pPr>
              <a:r>
                <a:rPr lang="fr-BE" b="1" kern="0" spc="50" dirty="0">
                  <a:ln w="0"/>
                  <a:solidFill>
                    <a:srgbClr val="DCEBFA"/>
                  </a:solidFill>
                  <a:effectLst>
                    <a:innerShdw blurRad="63500" dist="50800" dir="13500000">
                      <a:srgbClr val="000000">
                        <a:alpha val="50000"/>
                      </a:srgbClr>
                    </a:innerShdw>
                  </a:effectLst>
                </a:rPr>
                <a:t>HIGH</a:t>
              </a:r>
            </a:p>
          </p:txBody>
        </p:sp>
        <p:sp>
          <p:nvSpPr>
            <p:cNvPr id="53" name="ZoneTexte 33"/>
            <p:cNvSpPr txBox="1"/>
            <p:nvPr/>
          </p:nvSpPr>
          <p:spPr>
            <a:xfrm rot="19630101">
              <a:off x="8708901" y="5974111"/>
              <a:ext cx="864096" cy="353955"/>
            </a:xfrm>
            <a:prstGeom prst="rect">
              <a:avLst/>
            </a:prstGeom>
            <a:noFill/>
          </p:spPr>
          <p:txBody>
            <a:bodyPr wrap="square" rtlCol="0">
              <a:spAutoFit/>
            </a:bodyPr>
            <a:lstStyle/>
            <a:p>
              <a:pPr fontAlgn="auto">
                <a:spcBef>
                  <a:spcPts val="0"/>
                </a:spcBef>
                <a:spcAft>
                  <a:spcPts val="0"/>
                </a:spcAft>
                <a:defRPr/>
              </a:pPr>
              <a:r>
                <a:rPr lang="fr-BE" b="1" kern="0" spc="50" dirty="0">
                  <a:ln w="0"/>
                  <a:solidFill>
                    <a:srgbClr val="DCEBFA"/>
                  </a:solidFill>
                  <a:effectLst>
                    <a:innerShdw blurRad="63500" dist="50800" dir="13500000">
                      <a:srgbClr val="000000">
                        <a:alpha val="50000"/>
                      </a:srgbClr>
                    </a:innerShdw>
                  </a:effectLst>
                </a:rPr>
                <a:t>LOW</a:t>
              </a:r>
            </a:p>
          </p:txBody>
        </p:sp>
      </p:grpSp>
      <p:sp>
        <p:nvSpPr>
          <p:cNvPr id="55" name="Forme libre 37"/>
          <p:cNvSpPr/>
          <p:nvPr/>
        </p:nvSpPr>
        <p:spPr>
          <a:xfrm>
            <a:off x="3374933" y="4861475"/>
            <a:ext cx="2314565" cy="703336"/>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ln w="3175">
            <a:solidFill>
              <a:srgbClr val="FF9900"/>
            </a:solidFill>
            <a:prstDash val="sysDot"/>
          </a:ln>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30481" tIns="45490" rIns="60730" bIns="45491" numCol="1" spcCol="1270" anchor="ctr" anchorCtr="0">
            <a:noAutofit/>
          </a:bodyPr>
          <a:lstStyle/>
          <a:p>
            <a:pPr marL="57150" lvl="1" indent="-57150" defTabSz="355600">
              <a:lnSpc>
                <a:spcPct val="90000"/>
              </a:lnSpc>
              <a:spcAft>
                <a:spcPct val="15000"/>
              </a:spcAft>
              <a:buChar char="••"/>
            </a:pPr>
            <a:r>
              <a:rPr lang="fr-FR" sz="900" dirty="0"/>
              <a:t>1) </a:t>
            </a:r>
            <a:r>
              <a:rPr lang="fr-FR" sz="900" dirty="0" err="1"/>
              <a:t>Schildwachten</a:t>
            </a:r>
            <a:r>
              <a:rPr lang="fr-FR" sz="900" dirty="0"/>
              <a:t> – radio met </a:t>
            </a:r>
            <a:r>
              <a:rPr lang="fr-FR" sz="900" dirty="0" err="1"/>
              <a:t>afdekking</a:t>
            </a:r>
            <a:endParaRPr lang="fr-BE" sz="900" dirty="0"/>
          </a:p>
          <a:p>
            <a:pPr marL="57150" lvl="1" indent="-57150" defTabSz="355600">
              <a:lnSpc>
                <a:spcPct val="90000"/>
              </a:lnSpc>
              <a:spcAft>
                <a:spcPct val="15000"/>
              </a:spcAft>
              <a:buChar char="••"/>
            </a:pPr>
            <a:r>
              <a:rPr lang="fr-FR" sz="900" dirty="0"/>
              <a:t>2) </a:t>
            </a:r>
            <a:r>
              <a:rPr lang="fr-FR" sz="900" dirty="0" err="1"/>
              <a:t>Schildwachten</a:t>
            </a:r>
            <a:r>
              <a:rPr lang="fr-FR" sz="900" dirty="0"/>
              <a:t> – radio </a:t>
            </a:r>
            <a:r>
              <a:rPr lang="fr-FR" sz="900" dirty="0" err="1"/>
              <a:t>zonder</a:t>
            </a:r>
            <a:r>
              <a:rPr lang="fr-FR" sz="900" dirty="0"/>
              <a:t> </a:t>
            </a:r>
            <a:r>
              <a:rPr lang="fr-FR" sz="900" dirty="0" err="1"/>
              <a:t>afdekking</a:t>
            </a:r>
            <a:endParaRPr lang="fr-BE" sz="900" dirty="0"/>
          </a:p>
          <a:p>
            <a:pPr marL="57150" lvl="1" indent="-57150" defTabSz="355600">
              <a:lnSpc>
                <a:spcPct val="90000"/>
              </a:lnSpc>
              <a:spcAft>
                <a:spcPct val="15000"/>
              </a:spcAft>
              <a:buChar char="••"/>
            </a:pPr>
            <a:r>
              <a:rPr lang="fr-FR" sz="900" dirty="0"/>
              <a:t>3) </a:t>
            </a:r>
            <a:r>
              <a:rPr lang="fr-FR" sz="900" dirty="0" err="1"/>
              <a:t>Klassiek</a:t>
            </a:r>
            <a:r>
              <a:rPr lang="fr-FR" sz="900" dirty="0"/>
              <a:t> </a:t>
            </a:r>
            <a:r>
              <a:rPr lang="fr-FR" sz="900" dirty="0" err="1"/>
              <a:t>systeem</a:t>
            </a:r>
            <a:r>
              <a:rPr lang="fr-FR" sz="900" dirty="0"/>
              <a:t> met </a:t>
            </a:r>
            <a:r>
              <a:rPr lang="fr-FR" sz="900" dirty="0" err="1"/>
              <a:t>schildwachten</a:t>
            </a:r>
            <a:endParaRPr lang="fr-BE" sz="900" dirty="0" err="1"/>
          </a:p>
          <a:p>
            <a:pPr marL="57150" lvl="1" indent="-57150" defTabSz="355600">
              <a:lnSpc>
                <a:spcPct val="90000"/>
              </a:lnSpc>
              <a:spcAft>
                <a:spcPct val="15000"/>
              </a:spcAft>
              <a:buChar char="••"/>
            </a:pPr>
            <a:r>
              <a:rPr lang="fr-FR" sz="900" dirty="0"/>
              <a:t>4) </a:t>
            </a:r>
            <a:r>
              <a:rPr lang="fr-FR" sz="900" b="1" dirty="0">
                <a:solidFill>
                  <a:schemeClr val="accent3"/>
                </a:solidFill>
              </a:rPr>
              <a:t>KIJKUIT</a:t>
            </a:r>
            <a:r>
              <a:rPr lang="fr-FR" sz="900" dirty="0"/>
              <a:t> / </a:t>
            </a:r>
            <a:r>
              <a:rPr lang="fr-FR" sz="900" dirty="0" err="1"/>
              <a:t>Aankondiger</a:t>
            </a:r>
            <a:r>
              <a:rPr lang="fr-FR" sz="900" dirty="0"/>
              <a:t> / ATWS</a:t>
            </a:r>
          </a:p>
        </p:txBody>
      </p:sp>
      <p:sp>
        <p:nvSpPr>
          <p:cNvPr id="56" name="Forme libre 38"/>
          <p:cNvSpPr/>
          <p:nvPr/>
        </p:nvSpPr>
        <p:spPr>
          <a:xfrm>
            <a:off x="2063840" y="4829577"/>
            <a:ext cx="1301942" cy="703335"/>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FF9900"/>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pPr>
            <a:r>
              <a:rPr lang="fr-FR" sz="1200" b="1" kern="0" dirty="0" err="1">
                <a:solidFill>
                  <a:schemeClr val="bg1"/>
                </a:solidFill>
                <a:latin typeface="+mn-lt"/>
                <a:cs typeface="Arial"/>
              </a:rPr>
              <a:t>Aankondigings-systemen</a:t>
            </a:r>
            <a:endParaRPr lang="fr-BE" sz="1200" b="1" kern="0" dirty="0">
              <a:solidFill>
                <a:schemeClr val="bg1"/>
              </a:solidFill>
              <a:latin typeface="+mn-lt"/>
              <a:cs typeface="Arial"/>
            </a:endParaRPr>
          </a:p>
        </p:txBody>
      </p:sp>
      <p:sp>
        <p:nvSpPr>
          <p:cNvPr id="57" name="Forme libre 36"/>
          <p:cNvSpPr/>
          <p:nvPr/>
        </p:nvSpPr>
        <p:spPr>
          <a:xfrm>
            <a:off x="3377351" y="2456307"/>
            <a:ext cx="2314565" cy="562669"/>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solidFill>
            <a:sysClr val="window" lastClr="FFFFFF"/>
          </a:solidFill>
          <a:ln w="3175" cap="flat" cmpd="sng" algn="ctr">
            <a:solidFill>
              <a:srgbClr val="BAE18F"/>
            </a:solidFill>
            <a:prstDash val="sysDot"/>
          </a:ln>
          <a:effectLst/>
        </p:spPr>
        <p:txBody>
          <a:bodyPr spcFirstLastPara="0" vert="horz" wrap="square" lIns="30481" tIns="45490" rIns="60730" bIns="45491" numCol="1" spcCol="1270" anchor="ctr" anchorCtr="0">
            <a:noAutofit/>
          </a:bodyPr>
          <a:lstStyle/>
          <a:p>
            <a:pPr marL="57150" lvl="1" indent="-57150" defTabSz="355600" fontAlgn="auto">
              <a:lnSpc>
                <a:spcPct val="90000"/>
              </a:lnSpc>
              <a:spcBef>
                <a:spcPts val="0"/>
              </a:spcBef>
              <a:spcAft>
                <a:spcPct val="15000"/>
              </a:spcAft>
              <a:buFontTx/>
              <a:buChar char="••"/>
              <a:defRPr/>
            </a:pPr>
            <a:endParaRPr lang="fr-BE" sz="800" kern="0" dirty="0">
              <a:solidFill>
                <a:prstClr val="black">
                  <a:hueOff val="0"/>
                  <a:satOff val="0"/>
                  <a:lumOff val="0"/>
                  <a:alphaOff val="0"/>
                </a:prstClr>
              </a:solidFill>
              <a:latin typeface="Arial"/>
              <a:cs typeface="Arial"/>
            </a:endParaRPr>
          </a:p>
        </p:txBody>
      </p:sp>
      <p:sp>
        <p:nvSpPr>
          <p:cNvPr id="58" name="Forme libre 39"/>
          <p:cNvSpPr/>
          <p:nvPr/>
        </p:nvSpPr>
        <p:spPr>
          <a:xfrm>
            <a:off x="2075410" y="2394527"/>
            <a:ext cx="1288645" cy="703335"/>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BAE18F"/>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defRPr/>
            </a:pPr>
            <a:r>
              <a:rPr lang="fr-FR" sz="1200" b="1" kern="0" dirty="0" err="1">
                <a:solidFill>
                  <a:prstClr val="white"/>
                </a:solidFill>
                <a:latin typeface="+mn-lt"/>
                <a:cs typeface="Arial"/>
              </a:rPr>
              <a:t>Fysieke</a:t>
            </a:r>
            <a:r>
              <a:rPr lang="fr-FR" sz="1200" b="1" kern="0" dirty="0">
                <a:solidFill>
                  <a:prstClr val="white"/>
                </a:solidFill>
                <a:latin typeface="+mn-lt"/>
                <a:cs typeface="Arial"/>
              </a:rPr>
              <a:t> of </a:t>
            </a:r>
            <a:r>
              <a:rPr lang="fr-FR" sz="1200" b="1" kern="0" dirty="0" err="1">
                <a:solidFill>
                  <a:prstClr val="white"/>
                </a:solidFill>
                <a:latin typeface="+mn-lt"/>
                <a:cs typeface="Arial"/>
              </a:rPr>
              <a:t>technische</a:t>
            </a:r>
            <a:r>
              <a:rPr lang="fr-FR" sz="1200" b="1" kern="0" dirty="0">
                <a:solidFill>
                  <a:prstClr val="white"/>
                </a:solidFill>
                <a:latin typeface="+mn-lt"/>
                <a:cs typeface="Arial"/>
              </a:rPr>
              <a:t> </a:t>
            </a:r>
            <a:r>
              <a:rPr lang="fr-FR" sz="1200" b="1" kern="0" dirty="0" err="1">
                <a:solidFill>
                  <a:prstClr val="white"/>
                </a:solidFill>
                <a:latin typeface="+mn-lt"/>
                <a:cs typeface="Arial"/>
              </a:rPr>
              <a:t>afscherming</a:t>
            </a:r>
            <a:endParaRPr lang="fr-BE" sz="1200" b="1" kern="0" dirty="0">
              <a:solidFill>
                <a:prstClr val="white"/>
              </a:solidFill>
              <a:latin typeface="+mn-lt"/>
              <a:cs typeface="Arial"/>
            </a:endParaRPr>
          </a:p>
        </p:txBody>
      </p:sp>
      <p:pic>
        <p:nvPicPr>
          <p:cNvPr id="59" name="Image 1"/>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5939787" y="2462751"/>
            <a:ext cx="770400" cy="572400"/>
          </a:xfrm>
          <a:prstGeom prst="rect">
            <a:avLst/>
          </a:prstGeom>
          <a:ln w="76200">
            <a:solidFill>
              <a:srgbClr val="BAE18F"/>
            </a:solidFill>
          </a:ln>
        </p:spPr>
      </p:pic>
      <p:pic>
        <p:nvPicPr>
          <p:cNvPr id="60" name="Image 7"/>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5945644" y="4869160"/>
            <a:ext cx="770400" cy="572400"/>
          </a:xfrm>
          <a:prstGeom prst="rect">
            <a:avLst/>
          </a:prstGeom>
          <a:ln w="76200">
            <a:solidFill>
              <a:srgbClr val="FF9900"/>
            </a:solidFill>
          </a:ln>
        </p:spPr>
      </p:pic>
      <p:cxnSp>
        <p:nvCxnSpPr>
          <p:cNvPr id="61" name="Connecteur droit 42"/>
          <p:cNvCxnSpPr/>
          <p:nvPr/>
        </p:nvCxnSpPr>
        <p:spPr bwMode="auto">
          <a:xfrm flipH="1" flipV="1">
            <a:off x="6741152" y="6050142"/>
            <a:ext cx="504057" cy="1"/>
          </a:xfrm>
          <a:prstGeom prst="line">
            <a:avLst/>
          </a:prstGeom>
          <a:solidFill>
            <a:srgbClr val="00B0F0"/>
          </a:solidFill>
          <a:ln w="31750" cap="flat" cmpd="sng" algn="ctr">
            <a:solidFill>
              <a:srgbClr val="CC6600"/>
            </a:solidFill>
            <a:prstDash val="solid"/>
            <a:round/>
            <a:headEnd type="none" w="med" len="med"/>
            <a:tailEnd type="none" w="med" len="med"/>
          </a:ln>
          <a:effectLst/>
        </p:spPr>
      </p:cxnSp>
      <p:sp>
        <p:nvSpPr>
          <p:cNvPr id="62" name="Forme libre 43"/>
          <p:cNvSpPr/>
          <p:nvPr/>
        </p:nvSpPr>
        <p:spPr>
          <a:xfrm>
            <a:off x="3320778" y="5792107"/>
            <a:ext cx="2314565" cy="562669"/>
          </a:xfrm>
          <a:custGeom>
            <a:avLst/>
            <a:gdLst>
              <a:gd name="connsiteX0" fmla="*/ 103282 w 619679"/>
              <a:gd name="connsiteY0" fmla="*/ 0 h 2314564"/>
              <a:gd name="connsiteX1" fmla="*/ 516397 w 619679"/>
              <a:gd name="connsiteY1" fmla="*/ 0 h 2314564"/>
              <a:gd name="connsiteX2" fmla="*/ 619679 w 619679"/>
              <a:gd name="connsiteY2" fmla="*/ 103282 h 2314564"/>
              <a:gd name="connsiteX3" fmla="*/ 619679 w 619679"/>
              <a:gd name="connsiteY3" fmla="*/ 2314564 h 2314564"/>
              <a:gd name="connsiteX4" fmla="*/ 619679 w 619679"/>
              <a:gd name="connsiteY4" fmla="*/ 2314564 h 2314564"/>
              <a:gd name="connsiteX5" fmla="*/ 0 w 619679"/>
              <a:gd name="connsiteY5" fmla="*/ 2314564 h 2314564"/>
              <a:gd name="connsiteX6" fmla="*/ 0 w 619679"/>
              <a:gd name="connsiteY6" fmla="*/ 2314564 h 2314564"/>
              <a:gd name="connsiteX7" fmla="*/ 0 w 619679"/>
              <a:gd name="connsiteY7" fmla="*/ 103282 h 2314564"/>
              <a:gd name="connsiteX8" fmla="*/ 103282 w 619679"/>
              <a:gd name="connsiteY8" fmla="*/ 0 h 23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9" h="2314564">
                <a:moveTo>
                  <a:pt x="619679" y="385770"/>
                </a:moveTo>
                <a:lnTo>
                  <a:pt x="619679" y="1928794"/>
                </a:lnTo>
                <a:cubicBezTo>
                  <a:pt x="619679" y="2141848"/>
                  <a:pt x="607299" y="2314562"/>
                  <a:pt x="592027" y="2314562"/>
                </a:cubicBezTo>
                <a:lnTo>
                  <a:pt x="0" y="2314562"/>
                </a:lnTo>
                <a:lnTo>
                  <a:pt x="0" y="2314562"/>
                </a:lnTo>
                <a:lnTo>
                  <a:pt x="0" y="2"/>
                </a:lnTo>
                <a:lnTo>
                  <a:pt x="0" y="2"/>
                </a:lnTo>
                <a:lnTo>
                  <a:pt x="592027" y="2"/>
                </a:lnTo>
                <a:cubicBezTo>
                  <a:pt x="607299" y="2"/>
                  <a:pt x="619679" y="172716"/>
                  <a:pt x="619679" y="385770"/>
                </a:cubicBezTo>
                <a:close/>
              </a:path>
            </a:pathLst>
          </a:custGeom>
          <a:solidFill>
            <a:sysClr val="window" lastClr="FFFFFF"/>
          </a:solidFill>
          <a:ln w="3175" cap="flat" cmpd="sng" algn="ctr">
            <a:solidFill>
              <a:srgbClr val="CC6600"/>
            </a:solidFill>
            <a:prstDash val="sysDot"/>
          </a:ln>
          <a:effectLst/>
        </p:spPr>
        <p:txBody>
          <a:bodyPr spcFirstLastPara="0" vert="horz" wrap="square" lIns="30481" tIns="45490" rIns="60730" bIns="45491" numCol="1" spcCol="1270" anchor="ctr" anchorCtr="0">
            <a:noAutofit/>
          </a:bodyPr>
          <a:lstStyle/>
          <a:p>
            <a:pPr marL="42863" lvl="1" indent="-42863" defTabSz="266700">
              <a:lnSpc>
                <a:spcPct val="90000"/>
              </a:lnSpc>
              <a:spcAft>
                <a:spcPct val="15000"/>
              </a:spcAft>
              <a:buChar char="••"/>
            </a:pPr>
            <a:endParaRPr lang="fr-BE" sz="900" dirty="0">
              <a:latin typeface="+mn-lt"/>
            </a:endParaRPr>
          </a:p>
        </p:txBody>
      </p:sp>
      <p:sp>
        <p:nvSpPr>
          <p:cNvPr id="63" name="Forme libre 44"/>
          <p:cNvSpPr/>
          <p:nvPr/>
        </p:nvSpPr>
        <p:spPr>
          <a:xfrm>
            <a:off x="2087060" y="5733256"/>
            <a:ext cx="1301942" cy="703335"/>
          </a:xfrm>
          <a:custGeom>
            <a:avLst/>
            <a:gdLst>
              <a:gd name="connsiteX0" fmla="*/ 0 w 1301942"/>
              <a:gd name="connsiteY0" fmla="*/ 129102 h 774599"/>
              <a:gd name="connsiteX1" fmla="*/ 129102 w 1301942"/>
              <a:gd name="connsiteY1" fmla="*/ 0 h 774599"/>
              <a:gd name="connsiteX2" fmla="*/ 1172840 w 1301942"/>
              <a:gd name="connsiteY2" fmla="*/ 0 h 774599"/>
              <a:gd name="connsiteX3" fmla="*/ 1301942 w 1301942"/>
              <a:gd name="connsiteY3" fmla="*/ 129102 h 774599"/>
              <a:gd name="connsiteX4" fmla="*/ 1301942 w 1301942"/>
              <a:gd name="connsiteY4" fmla="*/ 645497 h 774599"/>
              <a:gd name="connsiteX5" fmla="*/ 1172840 w 1301942"/>
              <a:gd name="connsiteY5" fmla="*/ 774599 h 774599"/>
              <a:gd name="connsiteX6" fmla="*/ 129102 w 1301942"/>
              <a:gd name="connsiteY6" fmla="*/ 774599 h 774599"/>
              <a:gd name="connsiteX7" fmla="*/ 0 w 1301942"/>
              <a:gd name="connsiteY7" fmla="*/ 645497 h 774599"/>
              <a:gd name="connsiteX8" fmla="*/ 0 w 1301942"/>
              <a:gd name="connsiteY8" fmla="*/ 129102 h 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2" h="774599">
                <a:moveTo>
                  <a:pt x="0" y="129102"/>
                </a:moveTo>
                <a:cubicBezTo>
                  <a:pt x="0" y="57801"/>
                  <a:pt x="57801" y="0"/>
                  <a:pt x="129102" y="0"/>
                </a:cubicBezTo>
                <a:lnTo>
                  <a:pt x="1172840" y="0"/>
                </a:lnTo>
                <a:cubicBezTo>
                  <a:pt x="1244141" y="0"/>
                  <a:pt x="1301942" y="57801"/>
                  <a:pt x="1301942" y="129102"/>
                </a:cubicBezTo>
                <a:lnTo>
                  <a:pt x="1301942" y="645497"/>
                </a:lnTo>
                <a:cubicBezTo>
                  <a:pt x="1301942" y="716798"/>
                  <a:pt x="1244141" y="774599"/>
                  <a:pt x="1172840" y="774599"/>
                </a:cubicBezTo>
                <a:lnTo>
                  <a:pt x="129102" y="774599"/>
                </a:lnTo>
                <a:cubicBezTo>
                  <a:pt x="57801" y="774599"/>
                  <a:pt x="0" y="716798"/>
                  <a:pt x="0" y="645497"/>
                </a:cubicBezTo>
                <a:lnTo>
                  <a:pt x="0" y="129102"/>
                </a:lnTo>
                <a:close/>
              </a:path>
            </a:pathLst>
          </a:custGeom>
          <a:solidFill>
            <a:srgbClr val="CC6600"/>
          </a:solidFill>
          <a:ln w="25400" cap="flat" cmpd="sng" algn="ctr">
            <a:solidFill>
              <a:srgbClr val="DCEBFA">
                <a:hueOff val="0"/>
                <a:satOff val="0"/>
                <a:lumOff val="0"/>
                <a:alphaOff val="0"/>
              </a:srgbClr>
            </a:solidFill>
            <a:prstDash val="solid"/>
          </a:ln>
          <a:effectLst/>
        </p:spPr>
        <p:txBody>
          <a:bodyPr spcFirstLastPara="0" vert="horz" wrap="square" lIns="87343" tIns="62578" rIns="87343" bIns="62578" numCol="1" spcCol="1270" anchor="ctr" anchorCtr="0">
            <a:noAutofit/>
          </a:bodyPr>
          <a:lstStyle/>
          <a:p>
            <a:pPr defTabSz="577850" fontAlgn="auto">
              <a:lnSpc>
                <a:spcPct val="90000"/>
              </a:lnSpc>
              <a:spcBef>
                <a:spcPts val="0"/>
              </a:spcBef>
              <a:spcAft>
                <a:spcPct val="35000"/>
              </a:spcAft>
              <a:defRPr/>
            </a:pPr>
            <a:r>
              <a:rPr lang="fr-FR" sz="1200" b="1" kern="0" dirty="0" err="1">
                <a:solidFill>
                  <a:schemeClr val="bg1"/>
                </a:solidFill>
                <a:latin typeface="+mn-lt"/>
                <a:cs typeface="Arial"/>
              </a:rPr>
              <a:t>Systemen</a:t>
            </a:r>
            <a:r>
              <a:rPr lang="fr-FR" sz="1200" b="1" kern="0" dirty="0">
                <a:solidFill>
                  <a:schemeClr val="bg1"/>
                </a:solidFill>
                <a:latin typeface="+mn-lt"/>
                <a:cs typeface="Arial"/>
              </a:rPr>
              <a:t> </a:t>
            </a:r>
            <a:r>
              <a:rPr lang="fr-FR" sz="1200" b="1" kern="0" dirty="0" err="1">
                <a:solidFill>
                  <a:schemeClr val="bg1"/>
                </a:solidFill>
                <a:latin typeface="+mn-lt"/>
                <a:cs typeface="Arial"/>
              </a:rPr>
              <a:t>voo</a:t>
            </a:r>
            <a:r>
              <a:rPr lang="fr-FR" sz="1200" b="1" kern="0" dirty="0">
                <a:solidFill>
                  <a:schemeClr val="bg1"/>
                </a:solidFill>
                <a:latin typeface="+mn-lt"/>
                <a:cs typeface="Arial"/>
              </a:rPr>
              <a:t>r de </a:t>
            </a:r>
            <a:r>
              <a:rPr lang="fr-FR" sz="1200" b="1" kern="0" dirty="0" err="1">
                <a:solidFill>
                  <a:schemeClr val="bg1"/>
                </a:solidFill>
                <a:latin typeface="+mn-lt"/>
                <a:cs typeface="Arial"/>
              </a:rPr>
              <a:t>afbakening</a:t>
            </a:r>
            <a:r>
              <a:rPr lang="fr-FR" sz="1200" b="1" kern="0" dirty="0">
                <a:solidFill>
                  <a:schemeClr val="bg1"/>
                </a:solidFill>
                <a:latin typeface="+mn-lt"/>
                <a:cs typeface="Arial"/>
              </a:rPr>
              <a:t> van de </a:t>
            </a:r>
            <a:r>
              <a:rPr lang="fr-FR" sz="1200" b="1" kern="0" dirty="0" err="1">
                <a:solidFill>
                  <a:schemeClr val="bg1"/>
                </a:solidFill>
                <a:latin typeface="+mn-lt"/>
                <a:cs typeface="Arial"/>
              </a:rPr>
              <a:t>werfzone</a:t>
            </a:r>
            <a:endParaRPr lang="fr-BE" sz="1200" b="1" kern="0" dirty="0">
              <a:solidFill>
                <a:schemeClr val="bg1"/>
              </a:solidFill>
              <a:latin typeface="+mn-lt"/>
              <a:cs typeface="Arial"/>
            </a:endParaRPr>
          </a:p>
        </p:txBody>
      </p:sp>
      <p:pic>
        <p:nvPicPr>
          <p:cNvPr id="64" name="Image 45"/>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5963295" y="5782189"/>
            <a:ext cx="770400" cy="566658"/>
          </a:xfrm>
          <a:prstGeom prst="rect">
            <a:avLst/>
          </a:prstGeom>
          <a:ln w="76200">
            <a:solidFill>
              <a:srgbClr val="CC6600"/>
            </a:solidFill>
          </a:ln>
        </p:spPr>
      </p:pic>
      <p:pic>
        <p:nvPicPr>
          <p:cNvPr id="72" name="Picture 71"/>
          <p:cNvPicPr>
            <a:picLocks noChangeAspect="1"/>
          </p:cNvPicPr>
          <p:nvPr/>
        </p:nvPicPr>
        <p:blipFill>
          <a:blip r:embed="rId10"/>
          <a:stretch>
            <a:fillRect/>
          </a:stretch>
        </p:blipFill>
        <p:spPr>
          <a:xfrm>
            <a:off x="5626252" y="859401"/>
            <a:ext cx="4938188" cy="5931922"/>
          </a:xfrm>
          <a:prstGeom prst="rect">
            <a:avLst/>
          </a:prstGeom>
        </p:spPr>
      </p:pic>
      <p:sp>
        <p:nvSpPr>
          <p:cNvPr id="73" name="Title 1"/>
          <p:cNvSpPr txBox="1">
            <a:spLocks/>
          </p:cNvSpPr>
          <p:nvPr/>
        </p:nvSpPr>
        <p:spPr bwMode="auto">
          <a:xfrm>
            <a:off x="1415480" y="228881"/>
            <a:ext cx="8064500" cy="506413"/>
          </a:xfrm>
          <a:prstGeom prst="rect">
            <a:avLst/>
          </a:prstGeom>
          <a:noFill/>
          <a:ln w="9525">
            <a:noFill/>
            <a:miter lim="800000"/>
            <a:headEnd/>
            <a:tailEnd/>
          </a:ln>
          <a:effectLst/>
        </p:spPr>
        <p:txBody>
          <a:bodyPr lIns="0" tIns="0" rIns="0" bIns="0"/>
          <a:lstStyle/>
          <a:p>
            <a:pPr algn="l">
              <a:defRPr/>
            </a:pPr>
            <a:r>
              <a:rPr lang="en-US" b="1" kern="0" dirty="0">
                <a:solidFill>
                  <a:srgbClr val="0070C0"/>
                </a:solidFill>
                <a:latin typeface="+mj-lt"/>
                <a:ea typeface="+mj-ea"/>
                <a:cs typeface="+mj-cs"/>
              </a:rPr>
              <a:t>0.1 </a:t>
            </a:r>
            <a:r>
              <a:rPr lang="en-US" b="1" kern="0" dirty="0" err="1">
                <a:solidFill>
                  <a:srgbClr val="0070C0"/>
                </a:solidFill>
                <a:latin typeface="+mj-lt"/>
                <a:ea typeface="+mj-ea"/>
                <a:cs typeface="+mj-cs"/>
              </a:rPr>
              <a:t>Ter</a:t>
            </a:r>
            <a:r>
              <a:rPr lang="en-US" b="1" kern="0" dirty="0">
                <a:solidFill>
                  <a:srgbClr val="0070C0"/>
                </a:solidFill>
                <a:latin typeface="+mj-lt"/>
                <a:ea typeface="+mj-ea"/>
                <a:cs typeface="+mj-cs"/>
              </a:rPr>
              <a:t> </a:t>
            </a:r>
            <a:r>
              <a:rPr lang="en-US" b="1" kern="0" dirty="0" err="1">
                <a:solidFill>
                  <a:srgbClr val="0070C0"/>
                </a:solidFill>
                <a:latin typeface="+mj-lt"/>
                <a:ea typeface="+mj-ea"/>
                <a:cs typeface="+mj-cs"/>
              </a:rPr>
              <a:t>herinnering</a:t>
            </a:r>
            <a:r>
              <a:rPr lang="en-US" b="1" kern="0" dirty="0">
                <a:solidFill>
                  <a:srgbClr val="0070C0"/>
                </a:solidFill>
                <a:latin typeface="+mj-lt"/>
                <a:ea typeface="+mj-ea"/>
                <a:cs typeface="+mj-cs"/>
              </a:rPr>
              <a:t> – </a:t>
            </a:r>
            <a:r>
              <a:rPr lang="en-US" b="1" kern="0" dirty="0" err="1">
                <a:solidFill>
                  <a:srgbClr val="0070C0"/>
                </a:solidFill>
                <a:latin typeface="+mj-lt"/>
                <a:ea typeface="+mj-ea"/>
                <a:cs typeface="+mj-cs"/>
              </a:rPr>
              <a:t>Hiërarchie</a:t>
            </a:r>
            <a:r>
              <a:rPr lang="en-US" b="1" kern="0" dirty="0">
                <a:solidFill>
                  <a:srgbClr val="0070C0"/>
                </a:solidFill>
                <a:latin typeface="+mj-lt"/>
                <a:ea typeface="+mj-ea"/>
                <a:cs typeface="+mj-cs"/>
              </a:rPr>
              <a:t> van de </a:t>
            </a:r>
            <a:r>
              <a:rPr lang="en-US" b="1" kern="0" dirty="0" err="1">
                <a:solidFill>
                  <a:srgbClr val="0070C0"/>
                </a:solidFill>
                <a:latin typeface="+mj-lt"/>
                <a:ea typeface="+mj-ea"/>
                <a:cs typeface="+mj-cs"/>
              </a:rPr>
              <a:t>veiligheidsmaatregelen</a:t>
            </a:r>
            <a:endParaRPr lang="en-US" b="1" kern="0" dirty="0">
              <a:solidFill>
                <a:srgbClr val="0070C0"/>
              </a:solidFill>
              <a:latin typeface="+mj-lt"/>
              <a:ea typeface="+mj-ea"/>
              <a:cs typeface="+mj-cs"/>
            </a:endParaRPr>
          </a:p>
        </p:txBody>
      </p:sp>
      <p:sp>
        <p:nvSpPr>
          <p:cNvPr id="54" name="Text Placeholder 2"/>
          <p:cNvSpPr>
            <a:spLocks noGrp="1"/>
          </p:cNvSpPr>
          <p:nvPr>
            <p:ph type="body" sz="quarter" idx="18"/>
          </p:nvPr>
        </p:nvSpPr>
        <p:spPr/>
        <p:txBody>
          <a:bodyPr/>
          <a:lstStyle/>
          <a:p>
            <a:r>
              <a:rPr lang="en-GB" dirty="0"/>
              <a:t>0. </a:t>
            </a:r>
            <a:r>
              <a:rPr lang="en-GB" dirty="0" err="1"/>
              <a:t>Inleiding</a:t>
            </a:r>
            <a:endParaRPr lang="en-GB" dirty="0"/>
          </a:p>
        </p:txBody>
      </p:sp>
      <p:sp>
        <p:nvSpPr>
          <p:cNvPr id="65" name="Flèche droite 64"/>
          <p:cNvSpPr/>
          <p:nvPr/>
        </p:nvSpPr>
        <p:spPr>
          <a:xfrm>
            <a:off x="1019090" y="5023064"/>
            <a:ext cx="648072" cy="380158"/>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12911326"/>
      </p:ext>
    </p:extLst>
  </p:cSld>
  <p:clrMapOvr>
    <a:masterClrMapping/>
  </p:clrMapOvr>
</p:sld>
</file>

<file path=ppt/theme/theme1.xml><?xml version="1.0" encoding="utf-8"?>
<a:theme xmlns:a="http://schemas.openxmlformats.org/drawingml/2006/main" name="Presentation Cover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31BE245E-9840-43BA-82CC-424A0EFF3C80}"/>
    </a:ext>
  </a:extLst>
</a:theme>
</file>

<file path=ppt/theme/theme2.xml><?xml version="1.0" encoding="utf-8"?>
<a:theme xmlns:a="http://schemas.openxmlformats.org/drawingml/2006/main" name="Content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B6D51653-5D8F-4A8B-9BFA-1B05C355D8D1}"/>
    </a:ext>
  </a:extLst>
</a:theme>
</file>

<file path=ppt/theme/theme3.xml><?xml version="1.0" encoding="utf-8"?>
<a:theme xmlns:a="http://schemas.openxmlformats.org/drawingml/2006/main" name="Closing Slide Light Blue">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7C912F14-0B74-47A2-893B-4FFF78FE047C}"/>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E6E6E6"/>
      </a:lt2>
      <a:accent1>
        <a:srgbClr val="6CB7E5"/>
      </a:accent1>
      <a:accent2>
        <a:srgbClr val="1660A4"/>
      </a:accent2>
      <a:accent3>
        <a:srgbClr val="FFFFFF"/>
      </a:accent3>
      <a:accent4>
        <a:srgbClr val="000000"/>
      </a:accent4>
      <a:accent5>
        <a:srgbClr val="BAD8F0"/>
      </a:accent5>
      <a:accent6>
        <a:srgbClr val="135694"/>
      </a:accent6>
      <a:hlink>
        <a:srgbClr val="008BCB"/>
      </a:hlink>
      <a:folHlink>
        <a:srgbClr val="1B43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E6E6E6"/>
      </a:lt2>
      <a:accent1>
        <a:srgbClr val="6CB7E5"/>
      </a:accent1>
      <a:accent2>
        <a:srgbClr val="1660A4"/>
      </a:accent2>
      <a:accent3>
        <a:srgbClr val="FFFFFF"/>
      </a:accent3>
      <a:accent4>
        <a:srgbClr val="000000"/>
      </a:accent4>
      <a:accent5>
        <a:srgbClr val="BAD8F0"/>
      </a:accent5>
      <a:accent6>
        <a:srgbClr val="135694"/>
      </a:accent6>
      <a:hlink>
        <a:srgbClr val="008BCB"/>
      </a:hlink>
      <a:folHlink>
        <a:srgbClr val="1B43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rainingDoc" ma:contentTypeID="0x01010044B80FA2B241CF4BB5B8F282D59514D700774AD85D2B894F4E9494D4B6650E2CD2" ma:contentTypeVersion="8" ma:contentTypeDescription="" ma:contentTypeScope="" ma:versionID="3b2b72c410bb3c900a961b5a8e3423f4">
  <xsd:schema xmlns:xsd="http://www.w3.org/2001/XMLSchema" xmlns:xs="http://www.w3.org/2001/XMLSchema" xmlns:p="http://schemas.microsoft.com/office/2006/metadata/properties" xmlns:ns2="8d486e39-ab1c-480d-b3ba-4103af2aaa63" xmlns:ns3="http://schemas.microsoft.com/sharepoint.v3" xmlns:ns4="df30133b-4ddb-49ec-ab27-5b2946f1a346" xmlns:ns5="http://schemas.microsoft.com/sharepoint/v3/fields" targetNamespace="http://schemas.microsoft.com/office/2006/metadata/properties" ma:root="true" ma:fieldsID="7ef4bf0945b2a983eb1c7584450b364c" ns2:_="" ns3:_="" ns4:_="" ns5:_="">
    <xsd:import namespace="8d486e39-ab1c-480d-b3ba-4103af2aaa63"/>
    <xsd:import namespace="http://schemas.microsoft.com/sharepoint.v3"/>
    <xsd:import namespace="df30133b-4ddb-49ec-ab27-5b2946f1a346"/>
    <xsd:import namespace="http://schemas.microsoft.com/sharepoint/v3/fields"/>
    <xsd:element name="properties">
      <xsd:complexType>
        <xsd:sequence>
          <xsd:element name="documentManagement">
            <xsd:complexType>
              <xsd:all>
                <xsd:element ref="ns2:Title1" minOccurs="0"/>
                <xsd:element ref="ns3:CategoryDescription" minOccurs="0"/>
                <xsd:element ref="ns2:Safety_x0020_function" minOccurs="0"/>
                <xsd:element ref="ns4:Document_x0020_language" minOccurs="0"/>
                <xsd:element ref="ns5:_Version" minOccurs="0"/>
                <xsd:element ref="ns4:Filière_x0020_Tracks_x003f_" minOccurs="0"/>
                <xsd:element ref="ns2:Filière_x0020_TracksSupervisor02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486e39-ab1c-480d-b3ba-4103af2aaa63" elementFormDefault="qualified">
    <xsd:import namespace="http://schemas.microsoft.com/office/2006/documentManagement/types"/>
    <xsd:import namespace="http://schemas.microsoft.com/office/infopath/2007/PartnerControls"/>
    <xsd:element name="Title1" ma:index="1" nillable="true" ma:displayName="Title" ma:internalName="Title1">
      <xsd:simpleType>
        <xsd:restriction base="dms:Note">
          <xsd:maxLength value="255"/>
        </xsd:restriction>
      </xsd:simpleType>
    </xsd:element>
    <xsd:element name="Safety_x0020_function" ma:index="4" nillable="true" ma:displayName="Safety function" ma:format="Dropdown" ma:internalName="Safety_x0020_function">
      <xsd:simpleType>
        <xsd:restriction base="dms:Choice">
          <xsd:enumeration value="Aannemer/Entrepreneur"/>
          <xsd:enumeration value="BEST/COND"/>
          <xsd:enumeration value="BGWT/AETT"/>
          <xsd:enumeration value="OTW"/>
          <xsd:enumeration value="OWWA/GABA"/>
          <xsd:enumeration value="SCWA/FACT"/>
          <xsd:enumeration value="VBUW/ARET"/>
        </xsd:restriction>
      </xsd:simpleType>
    </xsd:element>
    <xsd:element name="Filière_x0020_TracksSupervisor02_x003f_" ma:index="14" nillable="true" ma:displayName="Filière TracksSupervisor02?" ma:default="0" ma:internalName="Fili_x00e8_re_x0020_TracksSupervisor02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3" nillable="true" ma:displayName="Description" ma:hidden="true" ma:internalName="CategoryDescrip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30133b-4ddb-49ec-ab27-5b2946f1a346" elementFormDefault="qualified">
    <xsd:import namespace="http://schemas.microsoft.com/office/2006/documentManagement/types"/>
    <xsd:import namespace="http://schemas.microsoft.com/office/infopath/2007/PartnerControls"/>
    <xsd:element name="Document_x0020_language" ma:index="5" nillable="true" ma:displayName="Language" ma:format="Dropdown" ma:internalName="Document_x0020_language" ma:readOnly="false">
      <xsd:simpleType>
        <xsd:restriction base="dms:Choice">
          <xsd:enumeration value="NL"/>
          <xsd:enumeration value="FR"/>
          <xsd:enumeration value="NL/FR"/>
        </xsd:restriction>
      </xsd:simpleType>
    </xsd:element>
    <xsd:element name="Filière_x0020_Tracks_x003f_" ma:index="13" nillable="true" ma:displayName="Filière Tracks?" ma:default="0" ma:internalName="Fili_x00e8_re_x0020_Tracks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6"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Filière_x0020_Tracks_x003f_ xmlns="df30133b-4ddb-49ec-ab27-5b2946f1a346">false</Filière_x0020_Tracks_x003f_>
    <Title1 xmlns="8d486e39-ab1c-480d-b3ba-4103af2aaa63">Leider van het werk – Verantwoordelijke voor de Veiligheid</Title1>
    <CategoryDescription xmlns="http://schemas.microsoft.com/sharepoint.v3" xsi:nil="true"/>
    <Safety_x0020_function xmlns="8d486e39-ab1c-480d-b3ba-4103af2aaa63">Aannemer/Entrepreneur</Safety_x0020_function>
    <Filière_x0020_TracksSupervisor02_x003f_ xmlns="8d486e39-ab1c-480d-b3ba-4103af2aaa63">false</Filière_x0020_TracksSupervisor02_x003f_>
    <Document_x0020_language xmlns="df30133b-4ddb-49ec-ab27-5b2946f1a346">NL</Document_x0020_language>
  </documentManagement>
</p:properties>
</file>

<file path=customXml/itemProps1.xml><?xml version="1.0" encoding="utf-8"?>
<ds:datastoreItem xmlns:ds="http://schemas.openxmlformats.org/officeDocument/2006/customXml" ds:itemID="{5B46F043-DA1F-4F16-9AED-6DFF3DFB8616}"/>
</file>

<file path=customXml/itemProps2.xml><?xml version="1.0" encoding="utf-8"?>
<ds:datastoreItem xmlns:ds="http://schemas.openxmlformats.org/officeDocument/2006/customXml" ds:itemID="{A9B9E7D3-1452-4033-9809-97E7C599E354}">
  <ds:schemaRefs>
    <ds:schemaRef ds:uri="http://schemas.microsoft.com/sharepoint/v3/contenttype/forms"/>
  </ds:schemaRefs>
</ds:datastoreItem>
</file>

<file path=customXml/itemProps3.xml><?xml version="1.0" encoding="utf-8"?>
<ds:datastoreItem xmlns:ds="http://schemas.openxmlformats.org/officeDocument/2006/customXml" ds:itemID="{C68111D0-A839-4A02-A971-10D600E4953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d80e9e3-add3-4dfe-a89d-13996849c1a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6771</Words>
  <Application>Microsoft Office PowerPoint</Application>
  <PresentationFormat>Grand écran</PresentationFormat>
  <Paragraphs>1044</Paragraphs>
  <Slides>75</Slides>
  <Notes>17</Notes>
  <HiddenSlides>1</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75</vt:i4>
      </vt:variant>
    </vt:vector>
  </HeadingPairs>
  <TitlesOfParts>
    <vt:vector size="82" baseType="lpstr">
      <vt:lpstr>Arial</vt:lpstr>
      <vt:lpstr>Calibri</vt:lpstr>
      <vt:lpstr>Calibri Light</vt:lpstr>
      <vt:lpstr>Courier New</vt:lpstr>
      <vt:lpstr>Presentation Cover Slides</vt:lpstr>
      <vt:lpstr>Content Slides</vt:lpstr>
      <vt:lpstr>Closing Slide Light Blue</vt:lpstr>
      <vt:lpstr>  Directie Asset Management  Eenheid 65 (versie aannemer)   Leider van het werk – Verantwoordelijke voor de Veiligheid  Beveiligingssysteem met kijkuit (indringing type I)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Basisprincipe</vt:lpstr>
      <vt:lpstr> Tijd van vrijmaking: definitie</vt:lpstr>
      <vt:lpstr> Tijd van vrijmaking: berekening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Tijd van vrijmaking: berekening</vt:lpstr>
      <vt:lpstr> Tijd van vrijmaking: te respecteren minima</vt:lpstr>
      <vt:lpstr> Afstand van verwittiging</vt:lpstr>
      <vt:lpstr> Verband tussen  de tijd van vrijmaking en de afstand van verwittiging</vt:lpstr>
      <vt:lpstr> Afstand van verwittiging</vt:lpstr>
      <vt:lpstr> Maximum toegelaten snelheid?</vt:lpstr>
      <vt:lpstr> Maximum toegelaten snelheid: aangrenzend spoor met hogere snelheid?</vt:lpstr>
      <vt:lpstr> Gebruik van de tabellen met verwittigingsafstanden</vt:lpstr>
      <vt:lpstr> Detectiepunten: definitie</vt:lpstr>
      <vt:lpstr>Présentation PowerPoint</vt:lpstr>
      <vt:lpstr> </vt:lpstr>
      <vt:lpstr>Zichtbaarheid van de detectiepunten - basisprincipe</vt:lpstr>
      <vt:lpstr>Plaats van opstelling van de kijkuit</vt:lpstr>
      <vt:lpstr>Controle van de zichtbaarheid van de detectiepunten door de kijkuit </vt:lpstr>
      <vt:lpstr>Présentation PowerPoint</vt:lpstr>
      <vt:lpstr>Présentation PowerPoint</vt:lpstr>
      <vt:lpstr>Présentation PowerPoint</vt:lpstr>
      <vt:lpstr>Présentation PowerPoint</vt:lpstr>
      <vt:lpstr>Présentation PowerPoint</vt:lpstr>
      <vt:lpstr>  </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SNCB-Holding / NMBS-Holding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SNCB-Holding/NMBS-Holding</dc:creator>
  <cp:lastModifiedBy>Campet Simon</cp:lastModifiedBy>
  <cp:revision>1946</cp:revision>
  <cp:lastPrinted>2021-07-09T07:22:57Z</cp:lastPrinted>
  <dcterms:created xsi:type="dcterms:W3CDTF">2011-12-13T08:10:21Z</dcterms:created>
  <dcterms:modified xsi:type="dcterms:W3CDTF">2022-01-20T12:54:50Z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0x01010044B80FA2B241CF4BB5B8F282D59514D700774AD85D2B894F4E9494D4B6650E2CD2</vt:lpwstr>
  </property>
</Properties>
</file>